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Slab"/>
      <p:regular r:id="rId23"/>
      <p:bold r:id="rId24"/>
    </p:embeddedFont>
    <p:embeddedFont>
      <p:font typeface="Roboto"/>
      <p:regular r:id="rId25"/>
      <p:bold r:id="rId26"/>
      <p:italic r:id="rId27"/>
      <p:boldItalic r:id="rId28"/>
    </p:embeddedFont>
    <p:embeddedFont>
      <p:font typeface="Roboto Medium"/>
      <p:regular r:id="rId29"/>
      <p:bold r:id="rId30"/>
      <p:italic r:id="rId31"/>
      <p:boldItalic r:id="rId32"/>
    </p:embeddedFont>
    <p:embeddedFont>
      <p:font typeface="Montserrat"/>
      <p:regular r:id="rId33"/>
      <p:bold r:id="rId34"/>
      <p:italic r:id="rId35"/>
      <p:boldItalic r:id="rId36"/>
    </p:embeddedFont>
    <p:embeddedFont>
      <p:font typeface="Helvetica Neue"/>
      <p:regular r:id="rId37"/>
      <p:bold r:id="rId38"/>
      <p:italic r:id="rId39"/>
      <p:boldItalic r:id="rId40"/>
    </p:embeddedFont>
    <p:embeddedFont>
      <p:font typeface="Helvetica Neue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5" roundtripDataSignature="AMtx7mjW/mfJHoxy2pmwtVfqliOzLa6k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4.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6.xml"/><Relationship Id="rId44" Type="http://schemas.openxmlformats.org/officeDocument/2006/relationships/font" Target="fonts/HelveticaNeueLight-boldItalic.fntdata"/><Relationship Id="rId21" Type="http://schemas.openxmlformats.org/officeDocument/2006/relationships/slide" Target="slides/slide15.xml"/><Relationship Id="rId43" Type="http://schemas.openxmlformats.org/officeDocument/2006/relationships/font" Target="fonts/HelveticaNeueLight-italic.fntdata"/><Relationship Id="rId24" Type="http://schemas.openxmlformats.org/officeDocument/2006/relationships/font" Target="fonts/RobotoSlab-bold.fntdata"/><Relationship Id="rId23" Type="http://schemas.openxmlformats.org/officeDocument/2006/relationships/font" Target="fonts/RobotoSlab-regular.fntdata"/><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italic.fntdata"/><Relationship Id="rId30" Type="http://schemas.openxmlformats.org/officeDocument/2006/relationships/font" Target="fonts/RobotoMedium-bold.fntdata"/><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font" Target="fonts/RobotoMedium-boldItalic.fntdata"/><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HelveticaNeue-regular.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39" Type="http://schemas.openxmlformats.org/officeDocument/2006/relationships/font" Target="fonts/HelveticaNeue-italic.fntdata"/><Relationship Id="rId16" Type="http://schemas.openxmlformats.org/officeDocument/2006/relationships/slide" Target="slides/slide10.xml"/><Relationship Id="rId38" Type="http://schemas.openxmlformats.org/officeDocument/2006/relationships/font" Target="fonts/HelveticaNeue-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ec3a4ac45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dec3a4ac4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8f80b0d32_0_2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c8f80b0d32_0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8f80b0d32_0_2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c8f80b0d32_0_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8f80b0d32_0_2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c8f80b0d32_0_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8f80b0d32_0_2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c8f80b0d32_0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8f80b0d32_0_2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c8f80b0d32_0_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8f80b0d32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c8f80b0d3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8f80b0d32_0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c8f80b0d32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8f80b0d32_0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c8f80b0d32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8f80b0d32_0_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c8f80b0d32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8f80b0d32_0_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c8f80b0d32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8f80b0d32_0_1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c8f80b0d32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8f80b0d32_0_1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c8f80b0d32_0_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8f80b0d32_0_2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c8f80b0d32_0_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8.jpg"/><Relationship Id="rId5" Type="http://schemas.openxmlformats.org/officeDocument/2006/relationships/image" Target="../media/image2.jpg"/><Relationship Id="rId6"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0" name="Shape 50"/>
        <p:cNvGrpSpPr/>
        <p:nvPr/>
      </p:nvGrpSpPr>
      <p:grpSpPr>
        <a:xfrm>
          <a:off x="0" y="0"/>
          <a:ext cx="0" cy="0"/>
          <a:chOff x="0" y="0"/>
          <a:chExt cx="0" cy="0"/>
        </a:xfrm>
      </p:grpSpPr>
      <p:sp>
        <p:nvSpPr>
          <p:cNvPr id="51" name="Google Shape;51;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2" name="Google Shape;5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53" name="Shape 53"/>
        <p:cNvGrpSpPr/>
        <p:nvPr/>
      </p:nvGrpSpPr>
      <p:grpSpPr>
        <a:xfrm>
          <a:off x="0" y="0"/>
          <a:ext cx="0" cy="0"/>
          <a:chOff x="0" y="0"/>
          <a:chExt cx="0" cy="0"/>
        </a:xfrm>
      </p:grpSpPr>
      <p:sp>
        <p:nvSpPr>
          <p:cNvPr id="54" name="Google Shape;54;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6" name="Google Shape;56;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7" name="Google Shape;57;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8" name="Google Shape;5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59" name="Shape 59"/>
        <p:cNvGrpSpPr/>
        <p:nvPr/>
      </p:nvGrpSpPr>
      <p:grpSpPr>
        <a:xfrm>
          <a:off x="0" y="0"/>
          <a:ext cx="0" cy="0"/>
          <a:chOff x="0" y="0"/>
          <a:chExt cx="0" cy="0"/>
        </a:xfrm>
      </p:grpSpPr>
      <p:pic>
        <p:nvPicPr>
          <p:cNvPr id="60" name="Google Shape;60;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3" name="Google Shape;63;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4" name="Google Shape;6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5" name="Shape 65"/>
        <p:cNvGrpSpPr/>
        <p:nvPr/>
      </p:nvGrpSpPr>
      <p:grpSpPr>
        <a:xfrm>
          <a:off x="0" y="0"/>
          <a:ext cx="0" cy="0"/>
          <a:chOff x="0" y="0"/>
          <a:chExt cx="0" cy="0"/>
        </a:xfrm>
      </p:grpSpPr>
      <p:pic>
        <p:nvPicPr>
          <p:cNvPr id="66" name="Google Shape;66;p44"/>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67" name="Google Shape;67;p44"/>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68" name="Google Shape;68;p44"/>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69" name="Google Shape;69;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0" name="Google Shape;70;p44"/>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1" name="Google Shape;71;p44"/>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2" name="Google Shape;72;p44"/>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3" name="Google Shape;73;p44"/>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4" name="Google Shape;74;p44"/>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5" name="Google Shape;75;p44"/>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76" name="Google Shape;76;p44"/>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77" name="Google Shape;77;p44"/>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78" name="Google Shape;78;p44"/>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79" name="Google Shape;79;p44"/>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0" name="Google Shape;80;p44"/>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1" name="Google Shape;81;p44"/>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2" name="Google Shape;82;p44"/>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3" name="Shape 83"/>
        <p:cNvGrpSpPr/>
        <p:nvPr/>
      </p:nvGrpSpPr>
      <p:grpSpPr>
        <a:xfrm>
          <a:off x="0" y="0"/>
          <a:ext cx="0" cy="0"/>
          <a:chOff x="0" y="0"/>
          <a:chExt cx="0" cy="0"/>
        </a:xfrm>
      </p:grpSpPr>
      <p:pic>
        <p:nvPicPr>
          <p:cNvPr id="84" name="Google Shape;84;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5" name="Google Shape;85;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86" name="Google Shape;86;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87" name="Google Shape;87;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88" name="Shape 88"/>
        <p:cNvGrpSpPr/>
        <p:nvPr/>
      </p:nvGrpSpPr>
      <p:grpSpPr>
        <a:xfrm>
          <a:off x="0" y="0"/>
          <a:ext cx="0" cy="0"/>
          <a:chOff x="0" y="0"/>
          <a:chExt cx="0" cy="0"/>
        </a:xfrm>
      </p:grpSpPr>
      <p:pic>
        <p:nvPicPr>
          <p:cNvPr id="89" name="Google Shape;89;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0" name="Google Shape;90;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1" name="Google Shape;91;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2" name="Google Shape;92;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3" name="Shape 93"/>
        <p:cNvGrpSpPr/>
        <p:nvPr/>
      </p:nvGrpSpPr>
      <p:grpSpPr>
        <a:xfrm>
          <a:off x="0" y="0"/>
          <a:ext cx="0" cy="0"/>
          <a:chOff x="0" y="0"/>
          <a:chExt cx="0" cy="0"/>
        </a:xfrm>
      </p:grpSpPr>
      <p:pic>
        <p:nvPicPr>
          <p:cNvPr id="94" name="Google Shape;94;p47"/>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5" name="Google Shape;95;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6" name="Google Shape;96;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7" name="Google Shape;97;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98" name="Shape 98"/>
        <p:cNvGrpSpPr/>
        <p:nvPr/>
      </p:nvGrpSpPr>
      <p:grpSpPr>
        <a:xfrm>
          <a:off x="0" y="0"/>
          <a:ext cx="0" cy="0"/>
          <a:chOff x="0" y="0"/>
          <a:chExt cx="0" cy="0"/>
        </a:xfrm>
      </p:grpSpPr>
      <p:pic>
        <p:nvPicPr>
          <p:cNvPr id="99" name="Google Shape;99;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0" name="Google Shape;100;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1" name="Google Shape;101;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2" name="Google Shape;102;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3" name="Shape 103"/>
        <p:cNvGrpSpPr/>
        <p:nvPr/>
      </p:nvGrpSpPr>
      <p:grpSpPr>
        <a:xfrm>
          <a:off x="0" y="0"/>
          <a:ext cx="0" cy="0"/>
          <a:chOff x="0" y="0"/>
          <a:chExt cx="0" cy="0"/>
        </a:xfrm>
      </p:grpSpPr>
      <p:pic>
        <p:nvPicPr>
          <p:cNvPr id="104" name="Google Shape;104;p49"/>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5" name="Google Shape;105;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6" name="Google Shape;106;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7" name="Google Shape;107;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14" name="Shape 14"/>
        <p:cNvGrpSpPr/>
        <p:nvPr/>
      </p:nvGrpSpPr>
      <p:grpSpPr>
        <a:xfrm>
          <a:off x="0" y="0"/>
          <a:ext cx="0" cy="0"/>
          <a:chOff x="0" y="0"/>
          <a:chExt cx="0" cy="0"/>
        </a:xfrm>
      </p:grpSpPr>
      <p:sp>
        <p:nvSpPr>
          <p:cNvPr id="15" name="Google Shape;15;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18" name="Google Shape;1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08" name="Shape 108"/>
        <p:cNvGrpSpPr/>
        <p:nvPr/>
      </p:nvGrpSpPr>
      <p:grpSpPr>
        <a:xfrm>
          <a:off x="0" y="0"/>
          <a:ext cx="0" cy="0"/>
          <a:chOff x="0" y="0"/>
          <a:chExt cx="0" cy="0"/>
        </a:xfrm>
      </p:grpSpPr>
      <p:pic>
        <p:nvPicPr>
          <p:cNvPr id="109" name="Google Shape;109;p50"/>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0" name="Google Shape;110;p50"/>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1" name="Google Shape;111;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2" name="Google Shape;112;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3" name="Shape 113"/>
        <p:cNvGrpSpPr/>
        <p:nvPr/>
      </p:nvGrpSpPr>
      <p:grpSpPr>
        <a:xfrm>
          <a:off x="0" y="0"/>
          <a:ext cx="0" cy="0"/>
          <a:chOff x="0" y="0"/>
          <a:chExt cx="0" cy="0"/>
        </a:xfrm>
      </p:grpSpPr>
      <p:pic>
        <p:nvPicPr>
          <p:cNvPr id="114" name="Google Shape;114;p51"/>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5" name="Google Shape;115;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17" name="Shape 117"/>
        <p:cNvGrpSpPr/>
        <p:nvPr/>
      </p:nvGrpSpPr>
      <p:grpSpPr>
        <a:xfrm>
          <a:off x="0" y="0"/>
          <a:ext cx="0" cy="0"/>
          <a:chOff x="0" y="0"/>
          <a:chExt cx="0" cy="0"/>
        </a:xfrm>
      </p:grpSpPr>
      <p:pic>
        <p:nvPicPr>
          <p:cNvPr id="118" name="Google Shape;118;p52"/>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19" name="Google Shape;119;p5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1" name="Shape 121"/>
        <p:cNvGrpSpPr/>
        <p:nvPr/>
      </p:nvGrpSpPr>
      <p:grpSpPr>
        <a:xfrm>
          <a:off x="0" y="0"/>
          <a:ext cx="0" cy="0"/>
          <a:chOff x="0" y="0"/>
          <a:chExt cx="0" cy="0"/>
        </a:xfrm>
      </p:grpSpPr>
      <p:pic>
        <p:nvPicPr>
          <p:cNvPr descr="Image" id="122" name="Google Shape;12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3" name="Google Shape;123;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4" name="Shape 124"/>
        <p:cNvGrpSpPr/>
        <p:nvPr/>
      </p:nvGrpSpPr>
      <p:grpSpPr>
        <a:xfrm>
          <a:off x="0" y="0"/>
          <a:ext cx="0" cy="0"/>
          <a:chOff x="0" y="0"/>
          <a:chExt cx="0" cy="0"/>
        </a:xfrm>
      </p:grpSpPr>
      <p:pic>
        <p:nvPicPr>
          <p:cNvPr descr="Image" id="125" name="Google Shape;125;p54"/>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6" name="Google Shape;126;p54"/>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27" name="Google Shape;127;p54"/>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28" name="Google Shape;128;p54"/>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29" name="Google Shape;129;p54"/>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0" name="Shape 130"/>
        <p:cNvGrpSpPr/>
        <p:nvPr/>
      </p:nvGrpSpPr>
      <p:grpSpPr>
        <a:xfrm>
          <a:off x="0" y="0"/>
          <a:ext cx="0" cy="0"/>
          <a:chOff x="0" y="0"/>
          <a:chExt cx="0" cy="0"/>
        </a:xfrm>
      </p:grpSpPr>
      <p:pic>
        <p:nvPicPr>
          <p:cNvPr id="131" name="Google Shape;131;p55"/>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2" name="Google Shape;132;p55"/>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3" name="Google Shape;133;p55"/>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4" name="Google Shape;134;p5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5" name="Shape 135"/>
        <p:cNvGrpSpPr/>
        <p:nvPr/>
      </p:nvGrpSpPr>
      <p:grpSpPr>
        <a:xfrm>
          <a:off x="0" y="0"/>
          <a:ext cx="0" cy="0"/>
          <a:chOff x="0" y="0"/>
          <a:chExt cx="0" cy="0"/>
        </a:xfrm>
      </p:grpSpPr>
      <p:pic>
        <p:nvPicPr>
          <p:cNvPr id="136" name="Google Shape;136;p56"/>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37" name="Shape 137"/>
        <p:cNvGrpSpPr/>
        <p:nvPr/>
      </p:nvGrpSpPr>
      <p:grpSpPr>
        <a:xfrm>
          <a:off x="0" y="0"/>
          <a:ext cx="0" cy="0"/>
          <a:chOff x="0" y="0"/>
          <a:chExt cx="0" cy="0"/>
        </a:xfrm>
      </p:grpSpPr>
      <p:pic>
        <p:nvPicPr>
          <p:cNvPr id="138" name="Google Shape;138;p57"/>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39" name="Shape 139"/>
        <p:cNvGrpSpPr/>
        <p:nvPr/>
      </p:nvGrpSpPr>
      <p:grpSpPr>
        <a:xfrm>
          <a:off x="0" y="0"/>
          <a:ext cx="0" cy="0"/>
          <a:chOff x="0" y="0"/>
          <a:chExt cx="0" cy="0"/>
        </a:xfrm>
      </p:grpSpPr>
      <p:pic>
        <p:nvPicPr>
          <p:cNvPr id="140" name="Google Shape;140;p58"/>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1" name="Google Shape;141;p58"/>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2" name="Google Shape;142;p5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3" name="Google Shape;143;p5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4" name="Shape 144"/>
        <p:cNvGrpSpPr/>
        <p:nvPr/>
      </p:nvGrpSpPr>
      <p:grpSpPr>
        <a:xfrm>
          <a:off x="0" y="0"/>
          <a:ext cx="0" cy="0"/>
          <a:chOff x="0" y="0"/>
          <a:chExt cx="0" cy="0"/>
        </a:xfrm>
      </p:grpSpPr>
      <p:pic>
        <p:nvPicPr>
          <p:cNvPr descr="Image" id="145" name="Google Shape;145;p59"/>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46" name="Google Shape;146;p59"/>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47" name="Shape 147"/>
        <p:cNvGrpSpPr/>
        <p:nvPr/>
      </p:nvGrpSpPr>
      <p:grpSpPr>
        <a:xfrm>
          <a:off x="0" y="0"/>
          <a:ext cx="0" cy="0"/>
          <a:chOff x="0" y="0"/>
          <a:chExt cx="0" cy="0"/>
        </a:xfrm>
      </p:grpSpPr>
      <p:sp>
        <p:nvSpPr>
          <p:cNvPr id="148" name="Google Shape;148;p6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49" name="Google Shape;149;p6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0" name="Google Shape;150;p6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1">
  <p:cSld name="TITLE_2">
    <p:spTree>
      <p:nvGrpSpPr>
        <p:cNvPr id="151" name="Shape 151"/>
        <p:cNvGrpSpPr/>
        <p:nvPr/>
      </p:nvGrpSpPr>
      <p:grpSpPr>
        <a:xfrm>
          <a:off x="0" y="0"/>
          <a:ext cx="0" cy="0"/>
          <a:chOff x="0" y="0"/>
          <a:chExt cx="0" cy="0"/>
        </a:xfrm>
      </p:grpSpPr>
      <p:sp>
        <p:nvSpPr>
          <p:cNvPr id="152" name="Google Shape;152;gc8f80b0d32_0_105"/>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153" name="Google Shape;153;gc8f80b0d32_0_105"/>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000000"/>
              </a:buClr>
              <a:buSzPts val="2000"/>
              <a:buFont typeface="Helvetica Neue"/>
              <a:buNone/>
              <a:defRPr sz="2000"/>
            </a:lvl1pPr>
            <a:lvl2pPr indent="-228600" lvl="1" marL="914400" rtl="0" algn="ctr">
              <a:lnSpc>
                <a:spcPct val="100000"/>
              </a:lnSpc>
              <a:spcBef>
                <a:spcPts val="0"/>
              </a:spcBef>
              <a:spcAft>
                <a:spcPts val="0"/>
              </a:spcAft>
              <a:buClr>
                <a:srgbClr val="000000"/>
              </a:buClr>
              <a:buSzPts val="2000"/>
              <a:buFont typeface="Helvetica Neue"/>
              <a:buNone/>
              <a:defRPr sz="2000"/>
            </a:lvl2pPr>
            <a:lvl3pPr indent="-228600" lvl="2" marL="1371600" rtl="0" algn="ctr">
              <a:lnSpc>
                <a:spcPct val="100000"/>
              </a:lnSpc>
              <a:spcBef>
                <a:spcPts val="0"/>
              </a:spcBef>
              <a:spcAft>
                <a:spcPts val="0"/>
              </a:spcAft>
              <a:buClr>
                <a:srgbClr val="000000"/>
              </a:buClr>
              <a:buSzPts val="2000"/>
              <a:buFont typeface="Helvetica Neue"/>
              <a:buNone/>
              <a:defRPr sz="2000"/>
            </a:lvl3pPr>
            <a:lvl4pPr indent="-228600" lvl="3" marL="1828800" rtl="0" algn="ctr">
              <a:lnSpc>
                <a:spcPct val="100000"/>
              </a:lnSpc>
              <a:spcBef>
                <a:spcPts val="0"/>
              </a:spcBef>
              <a:spcAft>
                <a:spcPts val="0"/>
              </a:spcAft>
              <a:buClr>
                <a:srgbClr val="000000"/>
              </a:buClr>
              <a:buSzPts val="2000"/>
              <a:buFont typeface="Helvetica Neue"/>
              <a:buNone/>
              <a:defRPr sz="2000"/>
            </a:lvl4pPr>
            <a:lvl5pPr indent="-228600" lvl="4" marL="2286000" rtl="0" algn="ctr">
              <a:lnSpc>
                <a:spcPct val="100000"/>
              </a:lnSpc>
              <a:spcBef>
                <a:spcPts val="0"/>
              </a:spcBef>
              <a:spcAft>
                <a:spcPts val="0"/>
              </a:spcAft>
              <a:buClr>
                <a:srgbClr val="000000"/>
              </a:buClr>
              <a:buSzPts val="2000"/>
              <a:buFont typeface="Helvetica Neue"/>
              <a:buNone/>
              <a:defRPr sz="2000"/>
            </a:lvl5pPr>
            <a:lvl6pPr indent="-279400" lvl="5" marL="2743200" rtl="0" algn="l">
              <a:lnSpc>
                <a:spcPct val="100000"/>
              </a:lnSpc>
              <a:spcBef>
                <a:spcPts val="2200"/>
              </a:spcBef>
              <a:spcAft>
                <a:spcPts val="0"/>
              </a:spcAft>
              <a:buClr>
                <a:srgbClr val="000000"/>
              </a:buClr>
              <a:buSzPts val="800"/>
              <a:buChar char="■"/>
              <a:defRPr/>
            </a:lvl6pPr>
            <a:lvl7pPr indent="-279400" lvl="6" marL="3200400" rtl="0" algn="l">
              <a:lnSpc>
                <a:spcPct val="100000"/>
              </a:lnSpc>
              <a:spcBef>
                <a:spcPts val="2200"/>
              </a:spcBef>
              <a:spcAft>
                <a:spcPts val="0"/>
              </a:spcAft>
              <a:buClr>
                <a:srgbClr val="000000"/>
              </a:buClr>
              <a:buSzPts val="800"/>
              <a:buChar char="●"/>
              <a:defRPr/>
            </a:lvl7pPr>
            <a:lvl8pPr indent="-279400" lvl="7" marL="3657600" rtl="0" algn="l">
              <a:lnSpc>
                <a:spcPct val="100000"/>
              </a:lnSpc>
              <a:spcBef>
                <a:spcPts val="2200"/>
              </a:spcBef>
              <a:spcAft>
                <a:spcPts val="0"/>
              </a:spcAft>
              <a:buClr>
                <a:srgbClr val="000000"/>
              </a:buClr>
              <a:buSzPts val="800"/>
              <a:buChar char="○"/>
              <a:defRPr/>
            </a:lvl8pPr>
            <a:lvl9pPr indent="-279400" lvl="8" marL="4114800" rtl="0" algn="l">
              <a:lnSpc>
                <a:spcPct val="100000"/>
              </a:lnSpc>
              <a:spcBef>
                <a:spcPts val="2200"/>
              </a:spcBef>
              <a:spcAft>
                <a:spcPts val="0"/>
              </a:spcAft>
              <a:buClr>
                <a:srgbClr val="000000"/>
              </a:buClr>
              <a:buSzPts val="800"/>
              <a:buChar char="■"/>
              <a:defRPr/>
            </a:lvl9pPr>
          </a:lstStyle>
          <a:p/>
        </p:txBody>
      </p:sp>
      <p:sp>
        <p:nvSpPr>
          <p:cNvPr id="154" name="Google Shape;154;gc8f80b0d32_0_10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2">
  <p:cSld name="TITLE_3">
    <p:spTree>
      <p:nvGrpSpPr>
        <p:cNvPr id="155" name="Shape 155"/>
        <p:cNvGrpSpPr/>
        <p:nvPr/>
      </p:nvGrpSpPr>
      <p:grpSpPr>
        <a:xfrm>
          <a:off x="0" y="0"/>
          <a:ext cx="0" cy="0"/>
          <a:chOff x="0" y="0"/>
          <a:chExt cx="0" cy="0"/>
        </a:xfrm>
      </p:grpSpPr>
      <p:sp>
        <p:nvSpPr>
          <p:cNvPr id="156" name="Google Shape;156;gc8f80b0d32_0_191"/>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157" name="Google Shape;157;gc8f80b0d32_0_191"/>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000000"/>
              </a:buClr>
              <a:buSzPts val="2000"/>
              <a:buFont typeface="Helvetica Neue"/>
              <a:buNone/>
              <a:defRPr sz="2000"/>
            </a:lvl1pPr>
            <a:lvl2pPr indent="-228600" lvl="1" marL="914400" rtl="0" algn="ctr">
              <a:lnSpc>
                <a:spcPct val="100000"/>
              </a:lnSpc>
              <a:spcBef>
                <a:spcPts val="0"/>
              </a:spcBef>
              <a:spcAft>
                <a:spcPts val="0"/>
              </a:spcAft>
              <a:buClr>
                <a:srgbClr val="000000"/>
              </a:buClr>
              <a:buSzPts val="2000"/>
              <a:buFont typeface="Helvetica Neue"/>
              <a:buNone/>
              <a:defRPr sz="2000"/>
            </a:lvl2pPr>
            <a:lvl3pPr indent="-228600" lvl="2" marL="1371600" rtl="0" algn="ctr">
              <a:lnSpc>
                <a:spcPct val="100000"/>
              </a:lnSpc>
              <a:spcBef>
                <a:spcPts val="0"/>
              </a:spcBef>
              <a:spcAft>
                <a:spcPts val="0"/>
              </a:spcAft>
              <a:buClr>
                <a:srgbClr val="000000"/>
              </a:buClr>
              <a:buSzPts val="2000"/>
              <a:buFont typeface="Helvetica Neue"/>
              <a:buNone/>
              <a:defRPr sz="2000"/>
            </a:lvl3pPr>
            <a:lvl4pPr indent="-228600" lvl="3" marL="1828800" rtl="0" algn="ctr">
              <a:lnSpc>
                <a:spcPct val="100000"/>
              </a:lnSpc>
              <a:spcBef>
                <a:spcPts val="0"/>
              </a:spcBef>
              <a:spcAft>
                <a:spcPts val="0"/>
              </a:spcAft>
              <a:buClr>
                <a:srgbClr val="000000"/>
              </a:buClr>
              <a:buSzPts val="2000"/>
              <a:buFont typeface="Helvetica Neue"/>
              <a:buNone/>
              <a:defRPr sz="2000"/>
            </a:lvl4pPr>
            <a:lvl5pPr indent="-228600" lvl="4" marL="2286000" rtl="0" algn="ctr">
              <a:lnSpc>
                <a:spcPct val="100000"/>
              </a:lnSpc>
              <a:spcBef>
                <a:spcPts val="0"/>
              </a:spcBef>
              <a:spcAft>
                <a:spcPts val="0"/>
              </a:spcAft>
              <a:buClr>
                <a:srgbClr val="000000"/>
              </a:buClr>
              <a:buSzPts val="2000"/>
              <a:buFont typeface="Helvetica Neue"/>
              <a:buNone/>
              <a:defRPr sz="2000"/>
            </a:lvl5pPr>
            <a:lvl6pPr indent="-279400" lvl="5" marL="2743200" rtl="0" algn="l">
              <a:lnSpc>
                <a:spcPct val="100000"/>
              </a:lnSpc>
              <a:spcBef>
                <a:spcPts val="2200"/>
              </a:spcBef>
              <a:spcAft>
                <a:spcPts val="0"/>
              </a:spcAft>
              <a:buClr>
                <a:srgbClr val="000000"/>
              </a:buClr>
              <a:buSzPts val="800"/>
              <a:buChar char="■"/>
              <a:defRPr/>
            </a:lvl6pPr>
            <a:lvl7pPr indent="-279400" lvl="6" marL="3200400" rtl="0" algn="l">
              <a:lnSpc>
                <a:spcPct val="100000"/>
              </a:lnSpc>
              <a:spcBef>
                <a:spcPts val="2200"/>
              </a:spcBef>
              <a:spcAft>
                <a:spcPts val="0"/>
              </a:spcAft>
              <a:buClr>
                <a:srgbClr val="000000"/>
              </a:buClr>
              <a:buSzPts val="800"/>
              <a:buChar char="●"/>
              <a:defRPr/>
            </a:lvl7pPr>
            <a:lvl8pPr indent="-279400" lvl="7" marL="3657600" rtl="0" algn="l">
              <a:lnSpc>
                <a:spcPct val="100000"/>
              </a:lnSpc>
              <a:spcBef>
                <a:spcPts val="2200"/>
              </a:spcBef>
              <a:spcAft>
                <a:spcPts val="0"/>
              </a:spcAft>
              <a:buClr>
                <a:srgbClr val="000000"/>
              </a:buClr>
              <a:buSzPts val="800"/>
              <a:buChar char="○"/>
              <a:defRPr/>
            </a:lvl8pPr>
            <a:lvl9pPr indent="-279400" lvl="8" marL="4114800" rtl="0" algn="l">
              <a:lnSpc>
                <a:spcPct val="100000"/>
              </a:lnSpc>
              <a:spcBef>
                <a:spcPts val="2200"/>
              </a:spcBef>
              <a:spcAft>
                <a:spcPts val="0"/>
              </a:spcAft>
              <a:buClr>
                <a:srgbClr val="000000"/>
              </a:buClr>
              <a:buSzPts val="800"/>
              <a:buChar char="■"/>
              <a:defRPr/>
            </a:lvl9pPr>
          </a:lstStyle>
          <a:p/>
        </p:txBody>
      </p:sp>
      <p:sp>
        <p:nvSpPr>
          <p:cNvPr id="158" name="Google Shape;158;gc8f80b0d32_0_19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3" name="Shape 163"/>
        <p:cNvGrpSpPr/>
        <p:nvPr/>
      </p:nvGrpSpPr>
      <p:grpSpPr>
        <a:xfrm>
          <a:off x="0" y="0"/>
          <a:ext cx="0" cy="0"/>
          <a:chOff x="0" y="0"/>
          <a:chExt cx="0" cy="0"/>
        </a:xfrm>
      </p:grpSpPr>
      <p:sp>
        <p:nvSpPr>
          <p:cNvPr id="164" name="Google Shape;164;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5" name="Google Shape;165;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6" name="Google Shape;16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7" name="Shape 167"/>
        <p:cNvGrpSpPr/>
        <p:nvPr/>
      </p:nvGrpSpPr>
      <p:grpSpPr>
        <a:xfrm>
          <a:off x="0" y="0"/>
          <a:ext cx="0" cy="0"/>
          <a:chOff x="0" y="0"/>
          <a:chExt cx="0" cy="0"/>
        </a:xfrm>
      </p:grpSpPr>
      <p:sp>
        <p:nvSpPr>
          <p:cNvPr id="168" name="Google Shape;168;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9" name="Google Shape;169;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0" name="Google Shape;17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sp>
        <p:nvSpPr>
          <p:cNvPr id="172" name="Google Shape;172;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3" name="Google Shape;1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4" name="Shape 174"/>
        <p:cNvGrpSpPr/>
        <p:nvPr/>
      </p:nvGrpSpPr>
      <p:grpSpPr>
        <a:xfrm>
          <a:off x="0" y="0"/>
          <a:ext cx="0" cy="0"/>
          <a:chOff x="0" y="0"/>
          <a:chExt cx="0" cy="0"/>
        </a:xfrm>
      </p:grpSpPr>
      <p:sp>
        <p:nvSpPr>
          <p:cNvPr id="175" name="Google Shape;1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 name="Google Shape;176;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7" name="Google Shape;17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8" name="Shape 178"/>
        <p:cNvGrpSpPr/>
        <p:nvPr/>
      </p:nvGrpSpPr>
      <p:grpSpPr>
        <a:xfrm>
          <a:off x="0" y="0"/>
          <a:ext cx="0" cy="0"/>
          <a:chOff x="0" y="0"/>
          <a:chExt cx="0" cy="0"/>
        </a:xfrm>
      </p:grpSpPr>
      <p:sp>
        <p:nvSpPr>
          <p:cNvPr id="179" name="Google Shape;179;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 name="Google Shape;180;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2" name="Google Shape;18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3" name="Shape 183"/>
        <p:cNvGrpSpPr/>
        <p:nvPr/>
      </p:nvGrpSpPr>
      <p:grpSpPr>
        <a:xfrm>
          <a:off x="0" y="0"/>
          <a:ext cx="0" cy="0"/>
          <a:chOff x="0" y="0"/>
          <a:chExt cx="0" cy="0"/>
        </a:xfrm>
      </p:grpSpPr>
      <p:sp>
        <p:nvSpPr>
          <p:cNvPr id="184" name="Google Shape;18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5" name="Google Shape;1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6" name="Shape 186"/>
        <p:cNvGrpSpPr/>
        <p:nvPr/>
      </p:nvGrpSpPr>
      <p:grpSpPr>
        <a:xfrm>
          <a:off x="0" y="0"/>
          <a:ext cx="0" cy="0"/>
          <a:chOff x="0" y="0"/>
          <a:chExt cx="0" cy="0"/>
        </a:xfrm>
      </p:grpSpPr>
      <p:sp>
        <p:nvSpPr>
          <p:cNvPr id="187" name="Google Shape;187;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8" name="Google Shape;18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22" name="Shape 22"/>
        <p:cNvGrpSpPr/>
        <p:nvPr/>
      </p:nvGrpSpPr>
      <p:grpSpPr>
        <a:xfrm>
          <a:off x="0" y="0"/>
          <a:ext cx="0" cy="0"/>
          <a:chOff x="0" y="0"/>
          <a:chExt cx="0" cy="0"/>
        </a:xfrm>
      </p:grpSpPr>
      <p:sp>
        <p:nvSpPr>
          <p:cNvPr id="23" name="Google Shape;23;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6" name="Google Shape;2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9" name="Shape 189"/>
        <p:cNvGrpSpPr/>
        <p:nvPr/>
      </p:nvGrpSpPr>
      <p:grpSpPr>
        <a:xfrm>
          <a:off x="0" y="0"/>
          <a:ext cx="0" cy="0"/>
          <a:chOff x="0" y="0"/>
          <a:chExt cx="0" cy="0"/>
        </a:xfrm>
      </p:grpSpPr>
      <p:sp>
        <p:nvSpPr>
          <p:cNvPr id="190" name="Google Shape;190;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2" name="Google Shape;192;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3" name="Google Shape;193;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4" name="Google Shape;1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 name="Shape 195"/>
        <p:cNvGrpSpPr/>
        <p:nvPr/>
      </p:nvGrpSpPr>
      <p:grpSpPr>
        <a:xfrm>
          <a:off x="0" y="0"/>
          <a:ext cx="0" cy="0"/>
          <a:chOff x="0" y="0"/>
          <a:chExt cx="0" cy="0"/>
        </a:xfrm>
      </p:grpSpPr>
      <p:sp>
        <p:nvSpPr>
          <p:cNvPr id="196" name="Google Shape;196;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7" name="Google Shape;1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8" name="Shape 198"/>
        <p:cNvGrpSpPr/>
        <p:nvPr/>
      </p:nvGrpSpPr>
      <p:grpSpPr>
        <a:xfrm>
          <a:off x="0" y="0"/>
          <a:ext cx="0" cy="0"/>
          <a:chOff x="0" y="0"/>
          <a:chExt cx="0" cy="0"/>
        </a:xfrm>
      </p:grpSpPr>
      <p:sp>
        <p:nvSpPr>
          <p:cNvPr id="199" name="Google Shape;199;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0" name="Google Shape;200;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01" name="Google Shape;2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4" name="Shape 204"/>
        <p:cNvGrpSpPr/>
        <p:nvPr/>
      </p:nvGrpSpPr>
      <p:grpSpPr>
        <a:xfrm>
          <a:off x="0" y="0"/>
          <a:ext cx="0" cy="0"/>
          <a:chOff x="0" y="0"/>
          <a:chExt cx="0" cy="0"/>
        </a:xfrm>
      </p:grpSpPr>
      <p:pic>
        <p:nvPicPr>
          <p:cNvPr id="205" name="Google Shape;205;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8" name="Shape 208"/>
        <p:cNvGrpSpPr/>
        <p:nvPr/>
      </p:nvGrpSpPr>
      <p:grpSpPr>
        <a:xfrm>
          <a:off x="0" y="0"/>
          <a:ext cx="0" cy="0"/>
          <a:chOff x="0" y="0"/>
          <a:chExt cx="0" cy="0"/>
        </a:xfrm>
      </p:grpSpPr>
      <p:sp>
        <p:nvSpPr>
          <p:cNvPr id="209" name="Google Shape;209;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0" name="Google Shape;210;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1" name="Google Shape;211;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12" name="Shape 212"/>
        <p:cNvGrpSpPr/>
        <p:nvPr/>
      </p:nvGrpSpPr>
      <p:grpSpPr>
        <a:xfrm>
          <a:off x="0" y="0"/>
          <a:ext cx="0" cy="0"/>
          <a:chOff x="0" y="0"/>
          <a:chExt cx="0" cy="0"/>
        </a:xfrm>
      </p:grpSpPr>
      <p:pic>
        <p:nvPicPr>
          <p:cNvPr descr="Image" id="213" name="Google Shape;213;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4" name="Google Shape;214;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5" name="Google Shape;215;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6" name="Google Shape;216;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7" name="Google Shape;217;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27" name="Shape 27"/>
        <p:cNvGrpSpPr/>
        <p:nvPr/>
      </p:nvGrpSpPr>
      <p:grpSpPr>
        <a:xfrm>
          <a:off x="0" y="0"/>
          <a:ext cx="0" cy="0"/>
          <a:chOff x="0" y="0"/>
          <a:chExt cx="0" cy="0"/>
        </a:xfrm>
      </p:grpSpPr>
      <p:sp>
        <p:nvSpPr>
          <p:cNvPr id="28" name="Google Shape;28;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1" name="Google Shape;3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0" name="Shape 40"/>
        <p:cNvGrpSpPr/>
        <p:nvPr/>
      </p:nvGrpSpPr>
      <p:grpSpPr>
        <a:xfrm>
          <a:off x="0" y="0"/>
          <a:ext cx="0" cy="0"/>
          <a:chOff x="0" y="0"/>
          <a:chExt cx="0" cy="0"/>
        </a:xfrm>
      </p:grpSpPr>
      <p:sp>
        <p:nvSpPr>
          <p:cNvPr id="41" name="Google Shape;41;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42" name="Google Shape;42;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43" name="Google Shape;43;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44" name="Google Shape;44;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45" name="Google Shape;45;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theme" Target="../theme/theme3.xml"/><Relationship Id="rId16"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9" name="Shape 159"/>
        <p:cNvGrpSpPr/>
        <p:nvPr/>
      </p:nvGrpSpPr>
      <p:grpSpPr>
        <a:xfrm>
          <a:off x="0" y="0"/>
          <a:ext cx="0" cy="0"/>
          <a:chOff x="0" y="0"/>
          <a:chExt cx="0" cy="0"/>
        </a:xfrm>
      </p:grpSpPr>
      <p:sp>
        <p:nvSpPr>
          <p:cNvPr id="160" name="Google Shape;16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1" name="Google Shape;16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2" name="Google Shape;16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hyperlink" Target="https://numpy.org/devdocs/user/basics.types.html#:~:text=There%20are%205%20basic%20numerical,a%20single%20value%20in%20memor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hyperlink" Target="https://s3.amazonaws.com/assets.datacamp.com/blog_assets/Numpy_Python_Cheat_Sheet.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hyperlink" Target="https://numpy.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
          <p:cNvSpPr txBox="1"/>
          <p:nvPr>
            <p:ph type="title"/>
          </p:nvPr>
        </p:nvSpPr>
        <p:spPr>
          <a:xfrm>
            <a:off x="1959550" y="3924475"/>
            <a:ext cx="57195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BOOTCAMP | IRONHACK</a:t>
            </a:r>
            <a:endParaRPr>
              <a:latin typeface="Montserrat"/>
              <a:ea typeface="Montserrat"/>
              <a:cs typeface="Montserrat"/>
              <a:sym typeface="Montserrat"/>
            </a:endParaRPr>
          </a:p>
        </p:txBody>
      </p:sp>
      <p:sp>
        <p:nvSpPr>
          <p:cNvPr id="223" name="Google Shape;223;p1"/>
          <p:cNvSpPr txBox="1"/>
          <p:nvPr>
            <p:ph idx="2" type="title"/>
          </p:nvPr>
        </p:nvSpPr>
        <p:spPr>
          <a:xfrm>
            <a:off x="1935325" y="3325975"/>
            <a:ext cx="7013100" cy="653100"/>
          </a:xfrm>
          <a:prstGeom prst="rect">
            <a:avLst/>
          </a:prstGeom>
          <a:noFill/>
          <a:ln>
            <a:noFill/>
          </a:ln>
        </p:spPr>
        <p:txBody>
          <a:bodyPr anchorCtr="0" anchor="t" bIns="91425" lIns="91425" spcFirstLastPara="1" rIns="91425" wrap="square" tIns="91425">
            <a:noAutofit/>
          </a:bodyPr>
          <a:lstStyle/>
          <a:p>
            <a:pPr indent="0" lvl="0" marL="0" marR="1100118" rtl="0" algn="l">
              <a:lnSpc>
                <a:spcPct val="116025"/>
              </a:lnSpc>
              <a:spcBef>
                <a:spcPts val="0"/>
              </a:spcBef>
              <a:spcAft>
                <a:spcPts val="0"/>
              </a:spcAft>
              <a:buClr>
                <a:schemeClr val="dk1"/>
              </a:buClr>
              <a:buSzPts val="1100"/>
              <a:buFont typeface="Arial"/>
              <a:buNone/>
            </a:pPr>
            <a:r>
              <a:rPr b="0" lang="en" sz="2600">
                <a:latin typeface="Roboto Medium"/>
                <a:ea typeface="Roboto Medium"/>
                <a:cs typeface="Roboto Medium"/>
                <a:sym typeface="Roboto Medium"/>
              </a:rPr>
              <a:t>Numpy library</a:t>
            </a:r>
            <a:endParaRPr b="0" sz="3900">
              <a:solidFill>
                <a:srgbClr val="2DC5FA"/>
              </a:solidFill>
              <a:latin typeface="Roboto Medium"/>
              <a:ea typeface="Roboto Medium"/>
              <a:cs typeface="Roboto Medium"/>
              <a:sym typeface="Roboto Medium"/>
            </a:endParaRPr>
          </a:p>
        </p:txBody>
      </p:sp>
      <p:pic>
        <p:nvPicPr>
          <p:cNvPr id="224" name="Google Shape;224;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pic>
        <p:nvPicPr>
          <p:cNvPr id="225" name="Google Shape;225;p1"/>
          <p:cNvPicPr preferRelativeResize="0"/>
          <p:nvPr/>
        </p:nvPicPr>
        <p:blipFill>
          <a:blip r:embed="rId4">
            <a:alphaModFix/>
          </a:blip>
          <a:stretch>
            <a:fillRect/>
          </a:stretch>
        </p:blipFill>
        <p:spPr>
          <a:xfrm>
            <a:off x="5083950" y="2495725"/>
            <a:ext cx="3190875" cy="1428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Image" id="320" name="Google Shape;320;gdec3a4ac45_0_0"/>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21" name="Google Shape;321;gdec3a4ac45_0_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22" name="Google Shape;322;gdec3a4ac45_0_0"/>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23" name="Google Shape;323;gdec3a4ac45_0_0"/>
          <p:cNvSpPr txBox="1"/>
          <p:nvPr/>
        </p:nvSpPr>
        <p:spPr>
          <a:xfrm>
            <a:off x="444298" y="473875"/>
            <a:ext cx="5564700" cy="314400"/>
          </a:xfrm>
          <a:prstGeom prst="rect">
            <a:avLst/>
          </a:prstGeom>
          <a:solidFill>
            <a:srgbClr val="2DC5FA"/>
          </a:solid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Numpy </a:t>
            </a:r>
            <a:r>
              <a:rPr lang="en" sz="2000">
                <a:solidFill>
                  <a:schemeClr val="lt1"/>
                </a:solidFill>
              </a:rPr>
              <a:t>additional</a:t>
            </a:r>
            <a:r>
              <a:rPr lang="en" sz="2000">
                <a:solidFill>
                  <a:schemeClr val="lt1"/>
                </a:solidFill>
              </a:rPr>
              <a:t> types of variables</a:t>
            </a:r>
            <a:endParaRPr sz="500"/>
          </a:p>
        </p:txBody>
      </p:sp>
      <p:sp>
        <p:nvSpPr>
          <p:cNvPr id="324" name="Google Shape;324;gdec3a4ac45_0_0"/>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325" name="Google Shape;325;gdec3a4ac45_0_0"/>
          <p:cNvSpPr txBox="1"/>
          <p:nvPr/>
        </p:nvSpPr>
        <p:spPr>
          <a:xfrm>
            <a:off x="402425" y="1149150"/>
            <a:ext cx="8560500" cy="2845200"/>
          </a:xfrm>
          <a:prstGeom prst="rect">
            <a:avLst/>
          </a:prstGeom>
          <a:noFill/>
          <a:ln>
            <a:noFill/>
          </a:ln>
        </p:spPr>
        <p:txBody>
          <a:bodyPr anchorCtr="0" anchor="t" bIns="19050" lIns="19050" spcFirstLastPara="1" rIns="19050" wrap="square" tIns="19050">
            <a:noAutofit/>
          </a:bodyPr>
          <a:lstStyle/>
          <a:p>
            <a:pPr indent="-327025" lvl="0" marL="457200" rtl="0" algn="just">
              <a:lnSpc>
                <a:spcPct val="115000"/>
              </a:lnSpc>
              <a:spcBef>
                <a:spcPts val="0"/>
              </a:spcBef>
              <a:spcAft>
                <a:spcPts val="0"/>
              </a:spcAft>
              <a:buSzPts val="1550"/>
              <a:buChar char="●"/>
            </a:pPr>
            <a:r>
              <a:rPr lang="en" sz="1550" u="sng">
                <a:solidFill>
                  <a:schemeClr val="hlink"/>
                </a:solidFill>
                <a:highlight>
                  <a:srgbClr val="FFFFFF"/>
                </a:highlight>
                <a:hlinkClick r:id="rId5"/>
              </a:rPr>
              <a:t>Variable types</a:t>
            </a:r>
            <a:endParaRPr sz="1550">
              <a:highlight>
                <a:srgbClr val="FFFFFF"/>
              </a:highlight>
            </a:endParaRPr>
          </a:p>
          <a:p>
            <a:pPr indent="0" lvl="0" marL="0" rtl="0" algn="just">
              <a:lnSpc>
                <a:spcPct val="115000"/>
              </a:lnSpc>
              <a:spcBef>
                <a:spcPts val="700"/>
              </a:spcBef>
              <a:spcAft>
                <a:spcPts val="0"/>
              </a:spcAft>
              <a:buNone/>
            </a:pPr>
            <a:r>
              <a:t/>
            </a:r>
            <a:endParaRPr sz="1550">
              <a:highlight>
                <a:srgbClr val="FFFFFF"/>
              </a:highlight>
            </a:endParaRPr>
          </a:p>
          <a:p>
            <a:pPr indent="-327025" lvl="0" marL="457200" rtl="0" algn="just">
              <a:lnSpc>
                <a:spcPct val="115000"/>
              </a:lnSpc>
              <a:spcBef>
                <a:spcPts val="700"/>
              </a:spcBef>
              <a:spcAft>
                <a:spcPts val="0"/>
              </a:spcAft>
              <a:buSzPts val="1550"/>
              <a:buChar char="●"/>
            </a:pPr>
            <a:r>
              <a:rPr lang="en" sz="1550">
                <a:highlight>
                  <a:srgbClr val="FFFFFF"/>
                </a:highlight>
              </a:rPr>
              <a:t>We can change the type of a variable using the function np.astype( new_type )</a:t>
            </a:r>
            <a:endParaRPr sz="1550">
              <a:highlight>
                <a:srgbClr val="FFFFFF"/>
              </a:highlight>
            </a:endParaRPr>
          </a:p>
          <a:p>
            <a:pPr indent="-327025" lvl="0" marL="457200" rtl="0" algn="just">
              <a:lnSpc>
                <a:spcPct val="115000"/>
              </a:lnSpc>
              <a:spcBef>
                <a:spcPts val="0"/>
              </a:spcBef>
              <a:spcAft>
                <a:spcPts val="0"/>
              </a:spcAft>
              <a:buSzPts val="1550"/>
              <a:buChar char="●"/>
            </a:pPr>
            <a:r>
              <a:rPr lang="en" sz="1550">
                <a:highlight>
                  <a:srgbClr val="FFFFFF"/>
                </a:highlight>
              </a:rPr>
              <a:t>Some new types are:</a:t>
            </a:r>
            <a:endParaRPr sz="1550">
              <a:highlight>
                <a:srgbClr val="FFFFFF"/>
              </a:highlight>
            </a:endParaRPr>
          </a:p>
          <a:p>
            <a:pPr indent="-327025" lvl="1" marL="914400" rtl="0" algn="just">
              <a:lnSpc>
                <a:spcPct val="115000"/>
              </a:lnSpc>
              <a:spcBef>
                <a:spcPts val="0"/>
              </a:spcBef>
              <a:spcAft>
                <a:spcPts val="0"/>
              </a:spcAft>
              <a:buSzPts val="1550"/>
              <a:buChar char="○"/>
            </a:pPr>
            <a:r>
              <a:rPr lang="en" sz="1550">
                <a:highlight>
                  <a:srgbClr val="FFFFFF"/>
                </a:highlight>
              </a:rPr>
              <a:t>np.bool_ (boolean)</a:t>
            </a:r>
            <a:endParaRPr sz="1550">
              <a:highlight>
                <a:srgbClr val="FFFFFF"/>
              </a:highlight>
            </a:endParaRPr>
          </a:p>
          <a:p>
            <a:pPr indent="-327025" lvl="1" marL="914400" rtl="0" algn="just">
              <a:lnSpc>
                <a:spcPct val="115000"/>
              </a:lnSpc>
              <a:spcBef>
                <a:spcPts val="0"/>
              </a:spcBef>
              <a:spcAft>
                <a:spcPts val="0"/>
              </a:spcAft>
              <a:buSzPts val="1550"/>
              <a:buChar char="○"/>
            </a:pPr>
            <a:r>
              <a:rPr lang="en" sz="1550">
                <a:highlight>
                  <a:srgbClr val="FFFFFF"/>
                </a:highlight>
              </a:rPr>
              <a:t>np.short</a:t>
            </a:r>
            <a:endParaRPr sz="1550">
              <a:highlight>
                <a:srgbClr val="FFFFFF"/>
              </a:highlight>
            </a:endParaRPr>
          </a:p>
          <a:p>
            <a:pPr indent="-327025" lvl="1" marL="914400" rtl="0" algn="just">
              <a:lnSpc>
                <a:spcPct val="115000"/>
              </a:lnSpc>
              <a:spcBef>
                <a:spcPts val="0"/>
              </a:spcBef>
              <a:spcAft>
                <a:spcPts val="0"/>
              </a:spcAft>
              <a:buSzPts val="1550"/>
              <a:buChar char="○"/>
            </a:pPr>
            <a:r>
              <a:rPr lang="en" sz="1550">
                <a:highlight>
                  <a:srgbClr val="FFFFFF"/>
                </a:highlight>
              </a:rPr>
              <a:t>np.int_ (integer)</a:t>
            </a:r>
            <a:endParaRPr sz="1550">
              <a:highlight>
                <a:srgbClr val="FFFFFF"/>
              </a:highlight>
            </a:endParaRPr>
          </a:p>
          <a:p>
            <a:pPr indent="-327025" lvl="1" marL="914400" rtl="0" algn="just">
              <a:lnSpc>
                <a:spcPct val="115000"/>
              </a:lnSpc>
              <a:spcBef>
                <a:spcPts val="0"/>
              </a:spcBef>
              <a:spcAft>
                <a:spcPts val="0"/>
              </a:spcAft>
              <a:buSzPts val="1550"/>
              <a:buChar char="○"/>
            </a:pPr>
            <a:r>
              <a:rPr lang="en" sz="1550">
                <a:highlight>
                  <a:srgbClr val="FFFFFF"/>
                </a:highlight>
              </a:rPr>
              <a:t>np.double (float)</a:t>
            </a:r>
            <a:endParaRPr sz="1550">
              <a:highlight>
                <a:srgbClr val="FFFFFF"/>
              </a:highlight>
            </a:endParaRPr>
          </a:p>
          <a:p>
            <a:pPr indent="-327025" lvl="1" marL="914400" rtl="0" algn="just">
              <a:lnSpc>
                <a:spcPct val="115000"/>
              </a:lnSpc>
              <a:spcBef>
                <a:spcPts val="0"/>
              </a:spcBef>
              <a:spcAft>
                <a:spcPts val="0"/>
              </a:spcAft>
              <a:buSzPts val="1550"/>
              <a:buChar char="○"/>
            </a:pPr>
            <a:r>
              <a:rPr lang="en" sz="1550">
                <a:highlight>
                  <a:srgbClr val="FFFFFF"/>
                </a:highlight>
              </a:rPr>
              <a:t>np.float32</a:t>
            </a:r>
            <a:endParaRPr sz="1550">
              <a:highlight>
                <a:srgbClr val="FFFFFF"/>
              </a:highlight>
            </a:endParaRPr>
          </a:p>
          <a:p>
            <a:pPr indent="-327025" lvl="1" marL="914400" rtl="0" algn="just">
              <a:lnSpc>
                <a:spcPct val="115000"/>
              </a:lnSpc>
              <a:spcBef>
                <a:spcPts val="0"/>
              </a:spcBef>
              <a:spcAft>
                <a:spcPts val="0"/>
              </a:spcAft>
              <a:buSzPts val="1550"/>
              <a:buChar char="○"/>
            </a:pPr>
            <a:r>
              <a:rPr lang="en" sz="1550">
                <a:highlight>
                  <a:srgbClr val="FFFFFF"/>
                </a:highlight>
              </a:rPr>
              <a:t>np.float64</a:t>
            </a:r>
            <a:endParaRPr sz="1550">
              <a:highlight>
                <a:srgbClr val="FFFFFF"/>
              </a:highlight>
            </a:endParaRPr>
          </a:p>
          <a:p>
            <a:pPr indent="0" lvl="0" marL="914400" rtl="0" algn="just">
              <a:lnSpc>
                <a:spcPct val="115000"/>
              </a:lnSpc>
              <a:spcBef>
                <a:spcPts val="700"/>
              </a:spcBef>
              <a:spcAft>
                <a:spcPts val="0"/>
              </a:spcAft>
              <a:buNone/>
            </a:pPr>
            <a:r>
              <a:t/>
            </a:r>
            <a:endParaRPr sz="1550">
              <a:highlight>
                <a:srgbClr val="FFFFFF"/>
              </a:highlight>
            </a:endParaRPr>
          </a:p>
          <a:p>
            <a:pPr indent="0" lvl="0" marL="0" rtl="0" algn="just">
              <a:lnSpc>
                <a:spcPct val="115000"/>
              </a:lnSpc>
              <a:spcBef>
                <a:spcPts val="700"/>
              </a:spcBef>
              <a:spcAft>
                <a:spcPts val="0"/>
              </a:spcAft>
              <a:buNone/>
            </a:pPr>
            <a:r>
              <a:t/>
            </a:r>
            <a:endParaRPr sz="1550">
              <a:highlight>
                <a:srgbClr val="FFFFFF"/>
              </a:highlight>
            </a:endParaRPr>
          </a:p>
          <a:p>
            <a:pPr indent="0" lvl="0" marL="0" rtl="0" algn="just">
              <a:lnSpc>
                <a:spcPct val="115000"/>
              </a:lnSpc>
              <a:spcBef>
                <a:spcPts val="700"/>
              </a:spcBef>
              <a:spcAft>
                <a:spcPts val="0"/>
              </a:spcAft>
              <a:buNone/>
            </a:pPr>
            <a:r>
              <a:t/>
            </a:r>
            <a:endParaRPr b="1" sz="1550">
              <a:solidFill>
                <a:srgbClr val="2DC5FA"/>
              </a:solidFill>
              <a:highlight>
                <a:srgbClr val="FFFFFF"/>
              </a:highlight>
            </a:endParaRPr>
          </a:p>
          <a:p>
            <a:pPr indent="0" lvl="0" marL="457200" rtl="0" algn="l">
              <a:lnSpc>
                <a:spcPct val="115000"/>
              </a:lnSpc>
              <a:spcBef>
                <a:spcPts val="700"/>
              </a:spcBef>
              <a:spcAft>
                <a:spcPts val="0"/>
              </a:spcAft>
              <a:buNone/>
            </a:pPr>
            <a:r>
              <a:t/>
            </a:r>
            <a:endParaRPr b="1" sz="1550">
              <a:solidFill>
                <a:srgbClr val="2DC5FA"/>
              </a:solidFill>
              <a:highlight>
                <a:srgbClr val="FFFFFF"/>
              </a:highlight>
            </a:endParaRPr>
          </a:p>
          <a:p>
            <a:pPr indent="45720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650">
              <a:solidFill>
                <a:schemeClr val="dk1"/>
              </a:solidFill>
              <a:highlight>
                <a:srgbClr val="FFFFFF"/>
              </a:highlight>
            </a:endParaRPr>
          </a:p>
          <a:p>
            <a:pPr indent="0" lvl="0" marL="0" rtl="0" algn="l">
              <a:lnSpc>
                <a:spcPct val="115000"/>
              </a:lnSpc>
              <a:spcBef>
                <a:spcPts val="700"/>
              </a:spcBef>
              <a:spcAft>
                <a:spcPts val="0"/>
              </a:spcAft>
              <a:buNone/>
            </a:pPr>
            <a:r>
              <a:t/>
            </a:r>
            <a:endParaRPr sz="1700"/>
          </a:p>
          <a:p>
            <a:pPr indent="0" lvl="0" marL="457200" marR="0" rtl="0" algn="just">
              <a:lnSpc>
                <a:spcPct val="100000"/>
              </a:lnSpc>
              <a:spcBef>
                <a:spcPts val="700"/>
              </a:spcBef>
              <a:spcAft>
                <a:spcPts val="0"/>
              </a:spcAft>
              <a:buNone/>
            </a:pPr>
            <a:r>
              <a:t/>
            </a:r>
            <a:endParaRPr b="1"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Image" id="330" name="Google Shape;330;gc8f80b0d32_0_216"/>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31" name="Google Shape;331;gc8f80b0d32_0_21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32" name="Google Shape;332;gc8f80b0d32_0_216"/>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33" name="Google Shape;333;gc8f80b0d32_0_216"/>
          <p:cNvSpPr txBox="1"/>
          <p:nvPr/>
        </p:nvSpPr>
        <p:spPr>
          <a:xfrm>
            <a:off x="444303" y="473875"/>
            <a:ext cx="3648300" cy="314400"/>
          </a:xfrm>
          <a:prstGeom prst="rect">
            <a:avLst/>
          </a:prstGeom>
          <a:solidFill>
            <a:srgbClr val="2DC5FA"/>
          </a:solid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Numpy arrays: extracting data</a:t>
            </a:r>
            <a:endParaRPr sz="500"/>
          </a:p>
        </p:txBody>
      </p:sp>
      <p:sp>
        <p:nvSpPr>
          <p:cNvPr id="334" name="Google Shape;334;gc8f80b0d32_0_216"/>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335" name="Google Shape;335;gc8f80b0d32_0_216"/>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327025" lvl="0" marL="457200" rtl="0" algn="just">
              <a:lnSpc>
                <a:spcPct val="115000"/>
              </a:lnSpc>
              <a:spcBef>
                <a:spcPts val="0"/>
              </a:spcBef>
              <a:spcAft>
                <a:spcPts val="0"/>
              </a:spcAft>
              <a:buSzPts val="1550"/>
              <a:buChar char="●"/>
            </a:pPr>
            <a:r>
              <a:rPr lang="en" sz="1550">
                <a:highlight>
                  <a:srgbClr val="FFFFFF"/>
                </a:highlight>
              </a:rPr>
              <a:t># First row of array c</a:t>
            </a:r>
            <a:endParaRPr sz="1550">
              <a:highlight>
                <a:srgbClr val="FFFFFF"/>
              </a:highlight>
            </a:endParaRPr>
          </a:p>
          <a:p>
            <a:pPr indent="0" lvl="0" marL="457200" rtl="0" algn="just">
              <a:lnSpc>
                <a:spcPct val="115000"/>
              </a:lnSpc>
              <a:spcBef>
                <a:spcPts val="700"/>
              </a:spcBef>
              <a:spcAft>
                <a:spcPts val="0"/>
              </a:spcAft>
              <a:buNone/>
            </a:pPr>
            <a:r>
              <a:rPr lang="en" sz="1550">
                <a:highlight>
                  <a:srgbClr val="FFFFFF"/>
                </a:highlight>
              </a:rPr>
              <a:t>&gt;&gt;&gt;print(c[0])</a:t>
            </a:r>
            <a:endParaRPr sz="1550">
              <a:highlight>
                <a:srgbClr val="FFFFFF"/>
              </a:highlight>
            </a:endParaRPr>
          </a:p>
          <a:p>
            <a:pPr indent="-327025" lvl="0" marL="457200" rtl="0" algn="just">
              <a:lnSpc>
                <a:spcPct val="115000"/>
              </a:lnSpc>
              <a:spcBef>
                <a:spcPts val="700"/>
              </a:spcBef>
              <a:spcAft>
                <a:spcPts val="0"/>
              </a:spcAft>
              <a:buSzPts val="1550"/>
              <a:buChar char="●"/>
            </a:pPr>
            <a:r>
              <a:rPr lang="en" sz="1550">
                <a:highlight>
                  <a:srgbClr val="FFFFFF"/>
                </a:highlight>
              </a:rPr>
              <a:t># First row, second column</a:t>
            </a:r>
            <a:endParaRPr sz="1550">
              <a:highlight>
                <a:srgbClr val="FFFFFF"/>
              </a:highlight>
            </a:endParaRPr>
          </a:p>
          <a:p>
            <a:pPr indent="0" lvl="0" marL="457200" rtl="0" algn="just">
              <a:lnSpc>
                <a:spcPct val="115000"/>
              </a:lnSpc>
              <a:spcBef>
                <a:spcPts val="700"/>
              </a:spcBef>
              <a:spcAft>
                <a:spcPts val="0"/>
              </a:spcAft>
              <a:buNone/>
            </a:pPr>
            <a:r>
              <a:rPr lang="en" sz="1550">
                <a:highlight>
                  <a:srgbClr val="FFFFFF"/>
                </a:highlight>
              </a:rPr>
              <a:t>&gt;&gt;&gt;print(c[0,1])</a:t>
            </a:r>
            <a:endParaRPr sz="1550">
              <a:highlight>
                <a:srgbClr val="FFFFFF"/>
              </a:highlight>
            </a:endParaRPr>
          </a:p>
          <a:p>
            <a:pPr indent="-327025" lvl="0" marL="457200" rtl="0" algn="just">
              <a:lnSpc>
                <a:spcPct val="115000"/>
              </a:lnSpc>
              <a:spcBef>
                <a:spcPts val="700"/>
              </a:spcBef>
              <a:spcAft>
                <a:spcPts val="0"/>
              </a:spcAft>
              <a:buSzPts val="1550"/>
              <a:buChar char="●"/>
            </a:pPr>
            <a:r>
              <a:rPr lang="en" sz="1550">
                <a:highlight>
                  <a:srgbClr val="FFFFFF"/>
                </a:highlight>
              </a:rPr>
              <a:t># First row, second column, all the slides (:)</a:t>
            </a:r>
            <a:endParaRPr sz="1550">
              <a:highlight>
                <a:srgbClr val="FFFFFF"/>
              </a:highlight>
            </a:endParaRPr>
          </a:p>
          <a:p>
            <a:pPr indent="0" lvl="0" marL="457200" rtl="0" algn="just">
              <a:lnSpc>
                <a:spcPct val="115000"/>
              </a:lnSpc>
              <a:spcBef>
                <a:spcPts val="700"/>
              </a:spcBef>
              <a:spcAft>
                <a:spcPts val="0"/>
              </a:spcAft>
              <a:buNone/>
            </a:pPr>
            <a:r>
              <a:rPr lang="en" sz="1550">
                <a:highlight>
                  <a:srgbClr val="FFFFFF"/>
                </a:highlight>
              </a:rPr>
              <a:t>&gt;&gt;&gt;print(c[0,1,:])</a:t>
            </a:r>
            <a:endParaRPr sz="1550">
              <a:highlight>
                <a:srgbClr val="FFFFFF"/>
              </a:highlight>
            </a:endParaRPr>
          </a:p>
          <a:p>
            <a:pPr indent="-327025" lvl="0" marL="457200" rtl="0" algn="just">
              <a:lnSpc>
                <a:spcPct val="115000"/>
              </a:lnSpc>
              <a:spcBef>
                <a:spcPts val="700"/>
              </a:spcBef>
              <a:spcAft>
                <a:spcPts val="0"/>
              </a:spcAft>
              <a:buSzPts val="1550"/>
              <a:buChar char="●"/>
            </a:pPr>
            <a:r>
              <a:rPr lang="en" sz="1550">
                <a:highlight>
                  <a:srgbClr val="FFFFFF"/>
                </a:highlight>
              </a:rPr>
              <a:t>Numpy arrays also accept ranges to access values</a:t>
            </a:r>
            <a:endParaRPr sz="1550">
              <a:highlight>
                <a:srgbClr val="FFFFFF"/>
              </a:highlight>
            </a:endParaRPr>
          </a:p>
          <a:p>
            <a:pPr indent="0" lvl="0" marL="457200" rtl="0" algn="just">
              <a:lnSpc>
                <a:spcPct val="115000"/>
              </a:lnSpc>
              <a:spcBef>
                <a:spcPts val="700"/>
              </a:spcBef>
              <a:spcAft>
                <a:spcPts val="0"/>
              </a:spcAft>
              <a:buNone/>
            </a:pPr>
            <a:r>
              <a:rPr lang="en" sz="1550">
                <a:highlight>
                  <a:srgbClr val="FFFFFF"/>
                </a:highlight>
              </a:rPr>
              <a:t>&gt;&gt;&gt;print(c[0:6,:,0:]</a:t>
            </a:r>
            <a:endParaRPr sz="1550">
              <a:highlight>
                <a:srgbClr val="FFFFFF"/>
              </a:highlight>
            </a:endParaRPr>
          </a:p>
          <a:p>
            <a:pPr indent="0" lvl="0" marL="457200" rtl="0" algn="just">
              <a:lnSpc>
                <a:spcPct val="115000"/>
              </a:lnSpc>
              <a:spcBef>
                <a:spcPts val="700"/>
              </a:spcBef>
              <a:spcAft>
                <a:spcPts val="0"/>
              </a:spcAft>
              <a:buNone/>
            </a:pPr>
            <a:r>
              <a:t/>
            </a:r>
            <a:endParaRPr sz="1550">
              <a:highlight>
                <a:srgbClr val="FFFFFF"/>
              </a:highlight>
            </a:endParaRPr>
          </a:p>
          <a:p>
            <a:pPr indent="0" lvl="0" marL="457200" rtl="0" algn="just">
              <a:lnSpc>
                <a:spcPct val="115000"/>
              </a:lnSpc>
              <a:spcBef>
                <a:spcPts val="700"/>
              </a:spcBef>
              <a:spcAft>
                <a:spcPts val="0"/>
              </a:spcAft>
              <a:buNone/>
            </a:pPr>
            <a:r>
              <a:t/>
            </a:r>
            <a:endParaRPr b="1" sz="1550">
              <a:solidFill>
                <a:srgbClr val="2DC5FA"/>
              </a:solidFill>
              <a:highlight>
                <a:srgbClr val="FFFFFF"/>
              </a:highlight>
            </a:endParaRPr>
          </a:p>
          <a:p>
            <a:pPr indent="0" lvl="0" marL="457200" rtl="0" algn="l">
              <a:lnSpc>
                <a:spcPct val="115000"/>
              </a:lnSpc>
              <a:spcBef>
                <a:spcPts val="700"/>
              </a:spcBef>
              <a:spcAft>
                <a:spcPts val="0"/>
              </a:spcAft>
              <a:buNone/>
            </a:pPr>
            <a:r>
              <a:t/>
            </a:r>
            <a:endParaRPr b="1" sz="1550">
              <a:solidFill>
                <a:srgbClr val="2DC5FA"/>
              </a:solidFill>
              <a:highlight>
                <a:srgbClr val="FFFFFF"/>
              </a:highlight>
            </a:endParaRPr>
          </a:p>
          <a:p>
            <a:pPr indent="45720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650">
              <a:solidFill>
                <a:schemeClr val="dk1"/>
              </a:solidFill>
              <a:highlight>
                <a:srgbClr val="FFFFFF"/>
              </a:highlight>
            </a:endParaRPr>
          </a:p>
          <a:p>
            <a:pPr indent="0" lvl="0" marL="0" rtl="0" algn="l">
              <a:lnSpc>
                <a:spcPct val="115000"/>
              </a:lnSpc>
              <a:spcBef>
                <a:spcPts val="700"/>
              </a:spcBef>
              <a:spcAft>
                <a:spcPts val="0"/>
              </a:spcAft>
              <a:buNone/>
            </a:pPr>
            <a:r>
              <a:t/>
            </a:r>
            <a:endParaRPr sz="1700"/>
          </a:p>
          <a:p>
            <a:pPr indent="0" lvl="0" marL="457200" marR="0" rtl="0" algn="just">
              <a:lnSpc>
                <a:spcPct val="100000"/>
              </a:lnSpc>
              <a:spcBef>
                <a:spcPts val="700"/>
              </a:spcBef>
              <a:spcAft>
                <a:spcPts val="0"/>
              </a:spcAft>
              <a:buNone/>
            </a:pPr>
            <a:r>
              <a:t/>
            </a:r>
            <a:endParaRPr b="1" sz="1700"/>
          </a:p>
        </p:txBody>
      </p:sp>
      <p:pic>
        <p:nvPicPr>
          <p:cNvPr id="336" name="Google Shape;336;gc8f80b0d32_0_216"/>
          <p:cNvPicPr preferRelativeResize="0"/>
          <p:nvPr/>
        </p:nvPicPr>
        <p:blipFill>
          <a:blip r:embed="rId5">
            <a:alphaModFix/>
          </a:blip>
          <a:stretch>
            <a:fillRect/>
          </a:stretch>
        </p:blipFill>
        <p:spPr>
          <a:xfrm>
            <a:off x="5235525" y="1179425"/>
            <a:ext cx="3069300" cy="2301975"/>
          </a:xfrm>
          <a:prstGeom prst="rect">
            <a:avLst/>
          </a:prstGeom>
          <a:noFill/>
          <a:ln>
            <a:noFill/>
          </a:ln>
        </p:spPr>
      </p:pic>
      <p:cxnSp>
        <p:nvCxnSpPr>
          <p:cNvPr id="337" name="Google Shape;337;gc8f80b0d32_0_216"/>
          <p:cNvCxnSpPr/>
          <p:nvPr/>
        </p:nvCxnSpPr>
        <p:spPr>
          <a:xfrm flipH="1" rot="10800000">
            <a:off x="6281000" y="1703975"/>
            <a:ext cx="1780500" cy="457500"/>
          </a:xfrm>
          <a:prstGeom prst="straightConnector1">
            <a:avLst/>
          </a:prstGeom>
          <a:noFill/>
          <a:ln cap="flat" cmpd="sng" w="28575">
            <a:solidFill>
              <a:schemeClr val="dk2"/>
            </a:solidFill>
            <a:prstDash val="solid"/>
            <a:round/>
            <a:headEnd len="med" w="med" type="none"/>
            <a:tailEnd len="med" w="med" type="triangle"/>
          </a:ln>
        </p:spPr>
      </p:cxnSp>
      <p:cxnSp>
        <p:nvCxnSpPr>
          <p:cNvPr id="338" name="Google Shape;338;gc8f80b0d32_0_216"/>
          <p:cNvCxnSpPr/>
          <p:nvPr/>
        </p:nvCxnSpPr>
        <p:spPr>
          <a:xfrm>
            <a:off x="6866147" y="1745400"/>
            <a:ext cx="20700" cy="1726800"/>
          </a:xfrm>
          <a:prstGeom prst="straightConnector1">
            <a:avLst/>
          </a:prstGeom>
          <a:noFill/>
          <a:ln cap="flat" cmpd="sng" w="28575">
            <a:solidFill>
              <a:schemeClr val="dk2"/>
            </a:solidFill>
            <a:prstDash val="solid"/>
            <a:round/>
            <a:headEnd len="med" w="med" type="none"/>
            <a:tailEnd len="med" w="med" type="triangle"/>
          </a:ln>
        </p:spPr>
      </p:cxnSp>
      <p:sp>
        <p:nvSpPr>
          <p:cNvPr id="339" name="Google Shape;339;gc8f80b0d32_0_216"/>
          <p:cNvSpPr txBox="1"/>
          <p:nvPr/>
        </p:nvSpPr>
        <p:spPr>
          <a:xfrm>
            <a:off x="8123275" y="1457325"/>
            <a:ext cx="4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340" name="Google Shape;340;gc8f80b0d32_0_216"/>
          <p:cNvSpPr txBox="1"/>
          <p:nvPr/>
        </p:nvSpPr>
        <p:spPr>
          <a:xfrm>
            <a:off x="6827875" y="3590925"/>
            <a:ext cx="4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cxnSp>
        <p:nvCxnSpPr>
          <p:cNvPr id="341" name="Google Shape;341;gc8f80b0d32_0_216"/>
          <p:cNvCxnSpPr/>
          <p:nvPr/>
        </p:nvCxnSpPr>
        <p:spPr>
          <a:xfrm rot="10800000">
            <a:off x="5996650" y="1308475"/>
            <a:ext cx="927300" cy="5439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descr="Image" id="346" name="Google Shape;346;gc8f80b0d32_0_23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47" name="Google Shape;347;gc8f80b0d32_0_23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48" name="Google Shape;348;gc8f80b0d32_0_233"/>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49" name="Google Shape;349;gc8f80b0d32_0_233"/>
          <p:cNvSpPr txBox="1"/>
          <p:nvPr/>
        </p:nvSpPr>
        <p:spPr>
          <a:xfrm>
            <a:off x="444298" y="473875"/>
            <a:ext cx="5564700" cy="314400"/>
          </a:xfrm>
          <a:prstGeom prst="rect">
            <a:avLst/>
          </a:prstGeom>
          <a:solidFill>
            <a:srgbClr val="2DC5FA"/>
          </a:solid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Numpy arrays are more efficient than lists</a:t>
            </a:r>
            <a:endParaRPr sz="500"/>
          </a:p>
        </p:txBody>
      </p:sp>
      <p:sp>
        <p:nvSpPr>
          <p:cNvPr id="350" name="Google Shape;350;gc8f80b0d32_0_233"/>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351" name="Google Shape;351;gc8f80b0d32_0_233"/>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327025" lvl="0" marL="457200" rtl="0" algn="just">
              <a:lnSpc>
                <a:spcPct val="115000"/>
              </a:lnSpc>
              <a:spcBef>
                <a:spcPts val="0"/>
              </a:spcBef>
              <a:spcAft>
                <a:spcPts val="0"/>
              </a:spcAft>
              <a:buSzPts val="1550"/>
              <a:buChar char="●"/>
            </a:pPr>
            <a:r>
              <a:rPr lang="en" sz="1550">
                <a:highlight>
                  <a:srgbClr val="FFFFFF"/>
                </a:highlight>
              </a:rPr>
              <a:t>Lists are super flexible as they can contain elements of different types. </a:t>
            </a:r>
            <a:endParaRPr sz="1550">
              <a:highlight>
                <a:srgbClr val="FFFFFF"/>
              </a:highlight>
            </a:endParaRPr>
          </a:p>
          <a:p>
            <a:pPr indent="0" lvl="0" marL="457200" rtl="0" algn="just">
              <a:lnSpc>
                <a:spcPct val="115000"/>
              </a:lnSpc>
              <a:spcBef>
                <a:spcPts val="700"/>
              </a:spcBef>
              <a:spcAft>
                <a:spcPts val="0"/>
              </a:spcAft>
              <a:buNone/>
            </a:pPr>
            <a:r>
              <a:t/>
            </a:r>
            <a:endParaRPr sz="1550">
              <a:highlight>
                <a:srgbClr val="FFFFFF"/>
              </a:highlight>
            </a:endParaRPr>
          </a:p>
          <a:p>
            <a:pPr indent="-327025" lvl="0" marL="457200" rtl="0" algn="just">
              <a:lnSpc>
                <a:spcPct val="115000"/>
              </a:lnSpc>
              <a:spcBef>
                <a:spcPts val="700"/>
              </a:spcBef>
              <a:spcAft>
                <a:spcPts val="0"/>
              </a:spcAft>
              <a:buSzPts val="1550"/>
              <a:buChar char="●"/>
            </a:pPr>
            <a:r>
              <a:rPr lang="en" sz="1550">
                <a:highlight>
                  <a:srgbClr val="FFFFFF"/>
                </a:highlight>
              </a:rPr>
              <a:t>To allow this, each item in the list must contain its own type info, reference count, and other information. </a:t>
            </a:r>
            <a:endParaRPr sz="1550">
              <a:highlight>
                <a:srgbClr val="FFFFFF"/>
              </a:highlight>
            </a:endParaRPr>
          </a:p>
          <a:p>
            <a:pPr indent="0" lvl="0" marL="457200" rtl="0" algn="just">
              <a:lnSpc>
                <a:spcPct val="115000"/>
              </a:lnSpc>
              <a:spcBef>
                <a:spcPts val="700"/>
              </a:spcBef>
              <a:spcAft>
                <a:spcPts val="0"/>
              </a:spcAft>
              <a:buNone/>
            </a:pPr>
            <a:r>
              <a:t/>
            </a:r>
            <a:endParaRPr sz="1550">
              <a:highlight>
                <a:srgbClr val="FFFFFF"/>
              </a:highlight>
            </a:endParaRPr>
          </a:p>
          <a:p>
            <a:pPr indent="-327025" lvl="0" marL="457200" rtl="0" algn="just">
              <a:lnSpc>
                <a:spcPct val="115000"/>
              </a:lnSpc>
              <a:spcBef>
                <a:spcPts val="700"/>
              </a:spcBef>
              <a:spcAft>
                <a:spcPts val="0"/>
              </a:spcAft>
              <a:buSzPts val="1550"/>
              <a:buChar char="●"/>
            </a:pPr>
            <a:r>
              <a:rPr lang="en" sz="1550">
                <a:highlight>
                  <a:srgbClr val="FFFFFF"/>
                </a:highlight>
              </a:rPr>
              <a:t>If all variables are of the same type, much of this information is redundant: it’s more efficient to store data in a numpy fixed-type array.</a:t>
            </a:r>
            <a:endParaRPr sz="1550">
              <a:highlight>
                <a:srgbClr val="FFFFFF"/>
              </a:highlight>
            </a:endParaRPr>
          </a:p>
          <a:p>
            <a:pPr indent="0" lvl="0" marL="457200" rtl="0" algn="just">
              <a:lnSpc>
                <a:spcPct val="115000"/>
              </a:lnSpc>
              <a:spcBef>
                <a:spcPts val="700"/>
              </a:spcBef>
              <a:spcAft>
                <a:spcPts val="0"/>
              </a:spcAft>
              <a:buNone/>
            </a:pPr>
            <a:r>
              <a:t/>
            </a:r>
            <a:endParaRPr sz="1550">
              <a:highlight>
                <a:srgbClr val="FFFFFF"/>
              </a:highlight>
            </a:endParaRPr>
          </a:p>
          <a:p>
            <a:pPr indent="-327025" lvl="0" marL="457200" rtl="0" algn="just">
              <a:lnSpc>
                <a:spcPct val="115000"/>
              </a:lnSpc>
              <a:spcBef>
                <a:spcPts val="700"/>
              </a:spcBef>
              <a:spcAft>
                <a:spcPts val="0"/>
              </a:spcAft>
              <a:buSzPts val="1550"/>
              <a:buChar char="●"/>
            </a:pPr>
            <a:r>
              <a:rPr lang="en" sz="1550">
                <a:highlight>
                  <a:srgbClr val="FFFFFF"/>
                </a:highlight>
              </a:rPr>
              <a:t>If you need to store </a:t>
            </a:r>
            <a:r>
              <a:rPr lang="en" sz="1550">
                <a:highlight>
                  <a:srgbClr val="FFFFFF"/>
                </a:highlight>
              </a:rPr>
              <a:t>heterogeneous</a:t>
            </a:r>
            <a:r>
              <a:rPr lang="en" sz="1550">
                <a:highlight>
                  <a:srgbClr val="FFFFFF"/>
                </a:highlight>
              </a:rPr>
              <a:t> variables use lists, </a:t>
            </a:r>
            <a:r>
              <a:rPr lang="en" sz="1550">
                <a:highlight>
                  <a:srgbClr val="FFFFFF"/>
                </a:highlight>
              </a:rPr>
              <a:t>otherwise</a:t>
            </a:r>
            <a:r>
              <a:rPr lang="en" sz="1550">
                <a:highlight>
                  <a:srgbClr val="FFFFFF"/>
                </a:highlight>
              </a:rPr>
              <a:t> use numpy arrays.</a:t>
            </a:r>
            <a:endParaRPr sz="1550">
              <a:highlight>
                <a:srgbClr val="FFFFFF"/>
              </a:highlight>
            </a:endParaRPr>
          </a:p>
          <a:p>
            <a:pPr indent="0" lvl="0" marL="0" rtl="0" algn="just">
              <a:lnSpc>
                <a:spcPct val="115000"/>
              </a:lnSpc>
              <a:spcBef>
                <a:spcPts val="700"/>
              </a:spcBef>
              <a:spcAft>
                <a:spcPts val="0"/>
              </a:spcAft>
              <a:buNone/>
            </a:pPr>
            <a:r>
              <a:t/>
            </a:r>
            <a:endParaRPr b="1" sz="1550">
              <a:solidFill>
                <a:srgbClr val="2DC5FA"/>
              </a:solidFill>
              <a:highlight>
                <a:srgbClr val="FFFFFF"/>
              </a:highlight>
            </a:endParaRPr>
          </a:p>
          <a:p>
            <a:pPr indent="0" lvl="0" marL="457200" rtl="0" algn="l">
              <a:lnSpc>
                <a:spcPct val="115000"/>
              </a:lnSpc>
              <a:spcBef>
                <a:spcPts val="700"/>
              </a:spcBef>
              <a:spcAft>
                <a:spcPts val="0"/>
              </a:spcAft>
              <a:buNone/>
            </a:pPr>
            <a:r>
              <a:t/>
            </a:r>
            <a:endParaRPr b="1" sz="1550">
              <a:solidFill>
                <a:srgbClr val="2DC5FA"/>
              </a:solidFill>
              <a:highlight>
                <a:srgbClr val="FFFFFF"/>
              </a:highlight>
            </a:endParaRPr>
          </a:p>
          <a:p>
            <a:pPr indent="45720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650">
              <a:solidFill>
                <a:schemeClr val="dk1"/>
              </a:solidFill>
              <a:highlight>
                <a:srgbClr val="FFFFFF"/>
              </a:highlight>
            </a:endParaRPr>
          </a:p>
          <a:p>
            <a:pPr indent="0" lvl="0" marL="0" rtl="0" algn="l">
              <a:lnSpc>
                <a:spcPct val="115000"/>
              </a:lnSpc>
              <a:spcBef>
                <a:spcPts val="700"/>
              </a:spcBef>
              <a:spcAft>
                <a:spcPts val="0"/>
              </a:spcAft>
              <a:buNone/>
            </a:pPr>
            <a:r>
              <a:t/>
            </a:r>
            <a:endParaRPr sz="1700"/>
          </a:p>
          <a:p>
            <a:pPr indent="0" lvl="0" marL="457200" marR="0" rtl="0" algn="just">
              <a:lnSpc>
                <a:spcPct val="100000"/>
              </a:lnSpc>
              <a:spcBef>
                <a:spcPts val="700"/>
              </a:spcBef>
              <a:spcAft>
                <a:spcPts val="0"/>
              </a:spcAft>
              <a:buNone/>
            </a:pPr>
            <a:r>
              <a:t/>
            </a:r>
            <a:endParaRPr b="1"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Image" id="356" name="Google Shape;356;gc8f80b0d32_0_24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57" name="Google Shape;357;gc8f80b0d32_0_2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58" name="Google Shape;358;gc8f80b0d32_0_243"/>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59" name="Google Shape;359;gc8f80b0d32_0_243"/>
          <p:cNvSpPr txBox="1"/>
          <p:nvPr/>
        </p:nvSpPr>
        <p:spPr>
          <a:xfrm>
            <a:off x="444298" y="473875"/>
            <a:ext cx="5564700" cy="314400"/>
          </a:xfrm>
          <a:prstGeom prst="rect">
            <a:avLst/>
          </a:prstGeom>
          <a:solidFill>
            <a:srgbClr val="2DC5FA"/>
          </a:solid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Casting </a:t>
            </a:r>
            <a:r>
              <a:rPr lang="en" sz="2000">
                <a:solidFill>
                  <a:schemeClr val="lt1"/>
                </a:solidFill>
              </a:rPr>
              <a:t>lists into numpy arrays</a:t>
            </a:r>
            <a:endParaRPr sz="500"/>
          </a:p>
        </p:txBody>
      </p:sp>
      <p:sp>
        <p:nvSpPr>
          <p:cNvPr id="360" name="Google Shape;360;gc8f80b0d32_0_243"/>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361" name="Google Shape;361;gc8f80b0d32_0_243"/>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327025" lvl="0" marL="457200" rtl="0" algn="just">
              <a:lnSpc>
                <a:spcPct val="115000"/>
              </a:lnSpc>
              <a:spcBef>
                <a:spcPts val="0"/>
              </a:spcBef>
              <a:spcAft>
                <a:spcPts val="0"/>
              </a:spcAft>
              <a:buSzPts val="1550"/>
              <a:buChar char="●"/>
            </a:pPr>
            <a:r>
              <a:rPr lang="en" sz="1550">
                <a:highlight>
                  <a:srgbClr val="FFFFFF"/>
                </a:highlight>
              </a:rPr>
              <a:t>We can cast python lists into numpy arrays as long as all the elements of the list are of the same type. Otherwise numpy will try to cast all the elements to the same type if he can.</a:t>
            </a:r>
            <a:endParaRPr sz="1550">
              <a:highlight>
                <a:srgbClr val="FFFFFF"/>
              </a:highlight>
            </a:endParaRPr>
          </a:p>
          <a:p>
            <a:pPr indent="0" lvl="0" marL="0" rtl="0" algn="just">
              <a:lnSpc>
                <a:spcPct val="115000"/>
              </a:lnSpc>
              <a:spcBef>
                <a:spcPts val="700"/>
              </a:spcBef>
              <a:spcAft>
                <a:spcPts val="0"/>
              </a:spcAft>
              <a:buNone/>
            </a:pPr>
            <a:r>
              <a:t/>
            </a:r>
            <a:endParaRPr sz="1550">
              <a:highlight>
                <a:srgbClr val="FFFFFF"/>
              </a:highlight>
            </a:endParaRPr>
          </a:p>
          <a:p>
            <a:pPr indent="0" lvl="0" marL="0" rtl="0" algn="just">
              <a:lnSpc>
                <a:spcPct val="115000"/>
              </a:lnSpc>
              <a:spcBef>
                <a:spcPts val="700"/>
              </a:spcBef>
              <a:spcAft>
                <a:spcPts val="0"/>
              </a:spcAft>
              <a:buNone/>
            </a:pPr>
            <a:r>
              <a:rPr lang="en" sz="1550">
                <a:highlight>
                  <a:srgbClr val="FFFFFF"/>
                </a:highlight>
              </a:rPr>
              <a:t>lst_lst = [[1,2,3],[4,5,6],[7,8,9]]</a:t>
            </a:r>
            <a:endParaRPr sz="1550">
              <a:highlight>
                <a:srgbClr val="FFFFFF"/>
              </a:highlight>
            </a:endParaRPr>
          </a:p>
          <a:p>
            <a:pPr indent="0" lvl="0" marL="0" rtl="0" algn="just">
              <a:lnSpc>
                <a:spcPct val="115000"/>
              </a:lnSpc>
              <a:spcBef>
                <a:spcPts val="700"/>
              </a:spcBef>
              <a:spcAft>
                <a:spcPts val="0"/>
              </a:spcAft>
              <a:buNone/>
            </a:pPr>
            <a:r>
              <a:rPr lang="en" sz="1550">
                <a:highlight>
                  <a:srgbClr val="FFFFFF"/>
                </a:highlight>
              </a:rPr>
              <a:t>d = np.array(lst_lst)</a:t>
            </a:r>
            <a:endParaRPr sz="1550">
              <a:highlight>
                <a:srgbClr val="FFFFFF"/>
              </a:highlight>
            </a:endParaRPr>
          </a:p>
          <a:p>
            <a:pPr indent="0" lvl="0" marL="0" rtl="0" algn="just">
              <a:lnSpc>
                <a:spcPct val="115000"/>
              </a:lnSpc>
              <a:spcBef>
                <a:spcPts val="700"/>
              </a:spcBef>
              <a:spcAft>
                <a:spcPts val="0"/>
              </a:spcAft>
              <a:buNone/>
            </a:pPr>
            <a:r>
              <a:rPr lang="en" sz="1550">
                <a:highlight>
                  <a:srgbClr val="FFFFFF"/>
                </a:highlight>
              </a:rPr>
              <a:t>print(d)</a:t>
            </a:r>
            <a:endParaRPr sz="1550">
              <a:highlight>
                <a:srgbClr val="FFFFFF"/>
              </a:highlight>
            </a:endParaRPr>
          </a:p>
          <a:p>
            <a:pPr indent="0" lvl="0" marL="0" rtl="0" algn="just">
              <a:lnSpc>
                <a:spcPct val="115000"/>
              </a:lnSpc>
              <a:spcBef>
                <a:spcPts val="700"/>
              </a:spcBef>
              <a:spcAft>
                <a:spcPts val="0"/>
              </a:spcAft>
              <a:buNone/>
            </a:pPr>
            <a:r>
              <a:rPr lang="en" sz="1550">
                <a:highlight>
                  <a:srgbClr val="FFFFFF"/>
                </a:highlight>
              </a:rPr>
              <a:t>[[1 </a:t>
            </a:r>
            <a:r>
              <a:rPr lang="en" sz="1550">
                <a:highlight>
                  <a:srgbClr val="FFFFFF"/>
                </a:highlight>
              </a:rPr>
              <a:t>2</a:t>
            </a:r>
            <a:r>
              <a:rPr lang="en" sz="1550">
                <a:highlight>
                  <a:srgbClr val="FFFFFF"/>
                </a:highlight>
              </a:rPr>
              <a:t> 3] [4 5 6] [7 8 9]]</a:t>
            </a:r>
            <a:endParaRPr sz="1550">
              <a:highlight>
                <a:srgbClr val="FFFFFF"/>
              </a:highlight>
            </a:endParaRPr>
          </a:p>
          <a:p>
            <a:pPr indent="0" lvl="0" marL="457200" rtl="0" algn="just">
              <a:lnSpc>
                <a:spcPct val="115000"/>
              </a:lnSpc>
              <a:spcBef>
                <a:spcPts val="700"/>
              </a:spcBef>
              <a:spcAft>
                <a:spcPts val="0"/>
              </a:spcAft>
              <a:buNone/>
            </a:pPr>
            <a:r>
              <a:t/>
            </a:r>
            <a:endParaRPr sz="1550">
              <a:highlight>
                <a:srgbClr val="FFFFFF"/>
              </a:highlight>
            </a:endParaRPr>
          </a:p>
          <a:p>
            <a:pPr indent="0" lvl="0" marL="0" rtl="0" algn="just">
              <a:lnSpc>
                <a:spcPct val="115000"/>
              </a:lnSpc>
              <a:spcBef>
                <a:spcPts val="700"/>
              </a:spcBef>
              <a:spcAft>
                <a:spcPts val="0"/>
              </a:spcAft>
              <a:buNone/>
            </a:pPr>
            <a:r>
              <a:rPr lang="en" sz="1550">
                <a:highlight>
                  <a:srgbClr val="FFFFFF"/>
                </a:highlight>
              </a:rPr>
              <a:t>How can I access value 5?</a:t>
            </a:r>
            <a:endParaRPr sz="1550">
              <a:highlight>
                <a:srgbClr val="FFFFFF"/>
              </a:highlight>
            </a:endParaRPr>
          </a:p>
          <a:p>
            <a:pPr indent="0" lvl="0" marL="0" rtl="0" algn="just">
              <a:lnSpc>
                <a:spcPct val="115000"/>
              </a:lnSpc>
              <a:spcBef>
                <a:spcPts val="700"/>
              </a:spcBef>
              <a:spcAft>
                <a:spcPts val="0"/>
              </a:spcAft>
              <a:buNone/>
            </a:pPr>
            <a:r>
              <a:t/>
            </a:r>
            <a:endParaRPr b="1" sz="1550">
              <a:solidFill>
                <a:srgbClr val="2DC5FA"/>
              </a:solidFill>
              <a:highlight>
                <a:srgbClr val="FFFFFF"/>
              </a:highlight>
            </a:endParaRPr>
          </a:p>
          <a:p>
            <a:pPr indent="0" lvl="0" marL="457200" rtl="0" algn="l">
              <a:lnSpc>
                <a:spcPct val="115000"/>
              </a:lnSpc>
              <a:spcBef>
                <a:spcPts val="700"/>
              </a:spcBef>
              <a:spcAft>
                <a:spcPts val="0"/>
              </a:spcAft>
              <a:buNone/>
            </a:pPr>
            <a:r>
              <a:t/>
            </a:r>
            <a:endParaRPr b="1" sz="1550">
              <a:solidFill>
                <a:srgbClr val="2DC5FA"/>
              </a:solidFill>
              <a:highlight>
                <a:srgbClr val="FFFFFF"/>
              </a:highlight>
            </a:endParaRPr>
          </a:p>
          <a:p>
            <a:pPr indent="45720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650">
              <a:solidFill>
                <a:schemeClr val="dk1"/>
              </a:solidFill>
              <a:highlight>
                <a:srgbClr val="FFFFFF"/>
              </a:highlight>
            </a:endParaRPr>
          </a:p>
          <a:p>
            <a:pPr indent="0" lvl="0" marL="0" rtl="0" algn="l">
              <a:lnSpc>
                <a:spcPct val="115000"/>
              </a:lnSpc>
              <a:spcBef>
                <a:spcPts val="700"/>
              </a:spcBef>
              <a:spcAft>
                <a:spcPts val="0"/>
              </a:spcAft>
              <a:buNone/>
            </a:pPr>
            <a:r>
              <a:t/>
            </a:r>
            <a:endParaRPr sz="1700"/>
          </a:p>
          <a:p>
            <a:pPr indent="0" lvl="0" marL="457200" marR="0" rtl="0" algn="just">
              <a:lnSpc>
                <a:spcPct val="100000"/>
              </a:lnSpc>
              <a:spcBef>
                <a:spcPts val="700"/>
              </a:spcBef>
              <a:spcAft>
                <a:spcPts val="0"/>
              </a:spcAft>
              <a:buNone/>
            </a:pPr>
            <a:r>
              <a:t/>
            </a:r>
            <a:endParaRPr b="1"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descr="Image" id="366" name="Google Shape;366;gc8f80b0d32_0_25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67" name="Google Shape;367;gc8f80b0d32_0_25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68" name="Google Shape;368;gc8f80b0d32_0_253"/>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69" name="Google Shape;369;gc8f80b0d32_0_253"/>
          <p:cNvSpPr txBox="1"/>
          <p:nvPr/>
        </p:nvSpPr>
        <p:spPr>
          <a:xfrm>
            <a:off x="444298" y="473875"/>
            <a:ext cx="5564700" cy="314400"/>
          </a:xfrm>
          <a:prstGeom prst="rect">
            <a:avLst/>
          </a:prstGeom>
          <a:solidFill>
            <a:srgbClr val="2DC5FA"/>
          </a:solid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Math functions</a:t>
            </a:r>
            <a:endParaRPr sz="500"/>
          </a:p>
        </p:txBody>
      </p:sp>
      <p:sp>
        <p:nvSpPr>
          <p:cNvPr id="370" name="Google Shape;370;gc8f80b0d32_0_253"/>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371" name="Google Shape;371;gc8f80b0d32_0_253"/>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0" lvl="0" marL="0" rtl="0" algn="just">
              <a:lnSpc>
                <a:spcPct val="115000"/>
              </a:lnSpc>
              <a:spcBef>
                <a:spcPts val="0"/>
              </a:spcBef>
              <a:spcAft>
                <a:spcPts val="0"/>
              </a:spcAft>
              <a:buClr>
                <a:schemeClr val="dk1"/>
              </a:buClr>
              <a:buSzPts val="1100"/>
              <a:buFont typeface="Arial"/>
              <a:buNone/>
            </a:pPr>
            <a:r>
              <a:rPr lang="en" sz="1550">
                <a:highlight>
                  <a:srgbClr val="FFFFFF"/>
                </a:highlight>
              </a:rPr>
              <a:t># Sum of all elements in array a</a:t>
            </a:r>
            <a:endParaRPr sz="1550">
              <a:highlight>
                <a:srgbClr val="FFFFFF"/>
              </a:highlight>
            </a:endParaRPr>
          </a:p>
          <a:p>
            <a:pPr indent="0" lvl="0" marL="0" rtl="0" algn="just">
              <a:lnSpc>
                <a:spcPct val="115000"/>
              </a:lnSpc>
              <a:spcBef>
                <a:spcPts val="700"/>
              </a:spcBef>
              <a:spcAft>
                <a:spcPts val="0"/>
              </a:spcAft>
              <a:buClr>
                <a:schemeClr val="dk1"/>
              </a:buClr>
              <a:buSzPts val="1100"/>
              <a:buFont typeface="Arial"/>
              <a:buNone/>
            </a:pPr>
            <a:r>
              <a:rPr lang="en" sz="1550">
                <a:highlight>
                  <a:srgbClr val="FFFFFF"/>
                </a:highlight>
              </a:rPr>
              <a:t>&gt;&gt;&gt; print(np.sum(a))</a:t>
            </a:r>
            <a:endParaRPr sz="1550">
              <a:highlight>
                <a:srgbClr val="FFFFFF"/>
              </a:highlight>
            </a:endParaRPr>
          </a:p>
          <a:p>
            <a:pPr indent="0" lvl="0" marL="0" rtl="0" algn="just">
              <a:lnSpc>
                <a:spcPct val="115000"/>
              </a:lnSpc>
              <a:spcBef>
                <a:spcPts val="700"/>
              </a:spcBef>
              <a:spcAft>
                <a:spcPts val="0"/>
              </a:spcAft>
              <a:buClr>
                <a:schemeClr val="dk1"/>
              </a:buClr>
              <a:buSzPts val="1100"/>
              <a:buFont typeface="Arial"/>
              <a:buNone/>
            </a:pPr>
            <a:r>
              <a:rPr lang="en" sz="1550">
                <a:highlight>
                  <a:srgbClr val="FFFFFF"/>
                </a:highlight>
              </a:rPr>
              <a:t># Sum of each row in matrix a</a:t>
            </a:r>
            <a:endParaRPr sz="1550">
              <a:highlight>
                <a:srgbClr val="FFFFFF"/>
              </a:highlight>
            </a:endParaRPr>
          </a:p>
          <a:p>
            <a:pPr indent="0" lvl="0" marL="0" rtl="0" algn="just">
              <a:lnSpc>
                <a:spcPct val="115000"/>
              </a:lnSpc>
              <a:spcBef>
                <a:spcPts val="700"/>
              </a:spcBef>
              <a:spcAft>
                <a:spcPts val="0"/>
              </a:spcAft>
              <a:buClr>
                <a:schemeClr val="dk1"/>
              </a:buClr>
              <a:buSzPts val="1100"/>
              <a:buFont typeface="Arial"/>
              <a:buNone/>
            </a:pPr>
            <a:r>
              <a:rPr lang="en" sz="1550">
                <a:highlight>
                  <a:srgbClr val="FFFFFF"/>
                </a:highlight>
              </a:rPr>
              <a:t>&gt;&gt;&gt; print(np.sum(a, axis=1))</a:t>
            </a:r>
            <a:endParaRPr sz="1550">
              <a:highlight>
                <a:srgbClr val="FFFFFF"/>
              </a:highlight>
            </a:endParaRPr>
          </a:p>
          <a:p>
            <a:pPr indent="0" lvl="0" marL="0" rtl="0" algn="just">
              <a:lnSpc>
                <a:spcPct val="115000"/>
              </a:lnSpc>
              <a:spcBef>
                <a:spcPts val="700"/>
              </a:spcBef>
              <a:spcAft>
                <a:spcPts val="0"/>
              </a:spcAft>
              <a:buClr>
                <a:schemeClr val="dk1"/>
              </a:buClr>
              <a:buSzPts val="1100"/>
              <a:buFont typeface="Arial"/>
              <a:buNone/>
            </a:pPr>
            <a:r>
              <a:rPr lang="en" sz="1550">
                <a:highlight>
                  <a:srgbClr val="FFFFFF"/>
                </a:highlight>
              </a:rPr>
              <a:t># Subtract elements of x from elements of y</a:t>
            </a:r>
            <a:endParaRPr sz="1550">
              <a:highlight>
                <a:srgbClr val="FFFFFF"/>
              </a:highlight>
            </a:endParaRPr>
          </a:p>
          <a:p>
            <a:pPr indent="0" lvl="0" marL="0" rtl="0" algn="just">
              <a:lnSpc>
                <a:spcPct val="115000"/>
              </a:lnSpc>
              <a:spcBef>
                <a:spcPts val="700"/>
              </a:spcBef>
              <a:spcAft>
                <a:spcPts val="0"/>
              </a:spcAft>
              <a:buNone/>
            </a:pPr>
            <a:r>
              <a:rPr lang="en" sz="1550">
                <a:highlight>
                  <a:srgbClr val="FFFFFF"/>
                </a:highlight>
              </a:rPr>
              <a:t>&gt;&gt;&gt; print(np.subtract(y, x))</a:t>
            </a:r>
            <a:endParaRPr sz="1550">
              <a:highlight>
                <a:srgbClr val="FFFFFF"/>
              </a:highlight>
            </a:endParaRPr>
          </a:p>
          <a:p>
            <a:pPr indent="0" lvl="0" marL="0" rtl="0" algn="just">
              <a:lnSpc>
                <a:spcPct val="115000"/>
              </a:lnSpc>
              <a:spcBef>
                <a:spcPts val="700"/>
              </a:spcBef>
              <a:spcAft>
                <a:spcPts val="0"/>
              </a:spcAft>
              <a:buNone/>
            </a:pPr>
            <a:r>
              <a:t/>
            </a:r>
            <a:endParaRPr sz="1550">
              <a:highlight>
                <a:srgbClr val="FFFFFF"/>
              </a:highlight>
            </a:endParaRPr>
          </a:p>
          <a:p>
            <a:pPr indent="0" lvl="0" marL="0" rtl="0" algn="just">
              <a:lnSpc>
                <a:spcPct val="115000"/>
              </a:lnSpc>
              <a:spcBef>
                <a:spcPts val="700"/>
              </a:spcBef>
              <a:spcAft>
                <a:spcPts val="0"/>
              </a:spcAft>
              <a:buClr>
                <a:schemeClr val="dk1"/>
              </a:buClr>
              <a:buSzPts val="1100"/>
              <a:buFont typeface="Arial"/>
              <a:buNone/>
            </a:pPr>
            <a:r>
              <a:rPr lang="en" sz="1550">
                <a:highlight>
                  <a:srgbClr val="FFFFFF"/>
                </a:highlight>
              </a:rPr>
              <a:t>Why not using </a:t>
            </a:r>
            <a:r>
              <a:rPr lang="en" sz="1550">
                <a:highlight>
                  <a:srgbClr val="FFFFFF"/>
                </a:highlight>
              </a:rPr>
              <a:t>simply</a:t>
            </a:r>
            <a:r>
              <a:rPr lang="en" sz="1550">
                <a:highlight>
                  <a:srgbClr val="FFFFFF"/>
                </a:highlight>
              </a:rPr>
              <a:t> the function sum()? Because np.sum() is optimized for speed in numpy arrays.</a:t>
            </a:r>
            <a:endParaRPr sz="1550">
              <a:highlight>
                <a:srgbClr val="FFFFFF"/>
              </a:highlight>
            </a:endParaRPr>
          </a:p>
          <a:p>
            <a:pPr indent="0" lvl="0" marL="0" rtl="0" algn="just">
              <a:lnSpc>
                <a:spcPct val="115000"/>
              </a:lnSpc>
              <a:spcBef>
                <a:spcPts val="700"/>
              </a:spcBef>
              <a:spcAft>
                <a:spcPts val="0"/>
              </a:spcAft>
              <a:buNone/>
            </a:pPr>
            <a:r>
              <a:t/>
            </a:r>
            <a:endParaRPr sz="1550">
              <a:highlight>
                <a:srgbClr val="FFFFFF"/>
              </a:highlight>
            </a:endParaRPr>
          </a:p>
          <a:p>
            <a:pPr indent="0" lvl="0" marL="0" rtl="0" algn="just">
              <a:lnSpc>
                <a:spcPct val="115000"/>
              </a:lnSpc>
              <a:spcBef>
                <a:spcPts val="700"/>
              </a:spcBef>
              <a:spcAft>
                <a:spcPts val="0"/>
              </a:spcAft>
              <a:buNone/>
            </a:pPr>
            <a:r>
              <a:t/>
            </a:r>
            <a:endParaRPr b="1" sz="1550">
              <a:solidFill>
                <a:srgbClr val="2DC5FA"/>
              </a:solidFill>
              <a:highlight>
                <a:srgbClr val="FFFFFF"/>
              </a:highlight>
            </a:endParaRPr>
          </a:p>
          <a:p>
            <a:pPr indent="0" lvl="0" marL="457200" rtl="0" algn="l">
              <a:lnSpc>
                <a:spcPct val="115000"/>
              </a:lnSpc>
              <a:spcBef>
                <a:spcPts val="700"/>
              </a:spcBef>
              <a:spcAft>
                <a:spcPts val="0"/>
              </a:spcAft>
              <a:buNone/>
            </a:pPr>
            <a:r>
              <a:t/>
            </a:r>
            <a:endParaRPr b="1" sz="1550">
              <a:solidFill>
                <a:srgbClr val="2DC5FA"/>
              </a:solidFill>
              <a:highlight>
                <a:srgbClr val="FFFFFF"/>
              </a:highlight>
            </a:endParaRPr>
          </a:p>
          <a:p>
            <a:pPr indent="45720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650">
              <a:solidFill>
                <a:schemeClr val="dk1"/>
              </a:solidFill>
              <a:highlight>
                <a:srgbClr val="FFFFFF"/>
              </a:highlight>
            </a:endParaRPr>
          </a:p>
          <a:p>
            <a:pPr indent="0" lvl="0" marL="0" rtl="0" algn="l">
              <a:lnSpc>
                <a:spcPct val="115000"/>
              </a:lnSpc>
              <a:spcBef>
                <a:spcPts val="700"/>
              </a:spcBef>
              <a:spcAft>
                <a:spcPts val="0"/>
              </a:spcAft>
              <a:buNone/>
            </a:pPr>
            <a:r>
              <a:t/>
            </a:r>
            <a:endParaRPr sz="1700"/>
          </a:p>
          <a:p>
            <a:pPr indent="0" lvl="0" marL="457200" marR="0" rtl="0" algn="just">
              <a:lnSpc>
                <a:spcPct val="100000"/>
              </a:lnSpc>
              <a:spcBef>
                <a:spcPts val="700"/>
              </a:spcBef>
              <a:spcAft>
                <a:spcPts val="0"/>
              </a:spcAft>
              <a:buNone/>
            </a:pPr>
            <a:r>
              <a:t/>
            </a:r>
            <a:endParaRPr b="1"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Image" id="376" name="Google Shape;376;gc8f80b0d32_0_272"/>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77" name="Google Shape;377;gc8f80b0d32_0_27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78" name="Google Shape;378;gc8f80b0d32_0_272"/>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79" name="Google Shape;379;gc8f80b0d32_0_272"/>
          <p:cNvSpPr txBox="1"/>
          <p:nvPr/>
        </p:nvSpPr>
        <p:spPr>
          <a:xfrm>
            <a:off x="444298" y="473875"/>
            <a:ext cx="5564700" cy="314400"/>
          </a:xfrm>
          <a:prstGeom prst="rect">
            <a:avLst/>
          </a:prstGeom>
          <a:solidFill>
            <a:srgbClr val="2DC5FA"/>
          </a:solid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Numpy cheat sheet</a:t>
            </a:r>
            <a:endParaRPr sz="500"/>
          </a:p>
        </p:txBody>
      </p:sp>
      <p:sp>
        <p:nvSpPr>
          <p:cNvPr id="380" name="Google Shape;380;gc8f80b0d32_0_272"/>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381" name="Google Shape;381;gc8f80b0d32_0_272"/>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None/>
            </a:pPr>
            <a:r>
              <a:rPr lang="en" u="sng">
                <a:solidFill>
                  <a:schemeClr val="hlink"/>
                </a:solidFill>
                <a:hlinkClick r:id="rId5"/>
              </a:rPr>
              <a:t>Cheat Sheet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Image" id="230" name="Google Shape;230;gc8f80b0d32_0_0"/>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31" name="Google Shape;231;gc8f80b0d32_0_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32" name="Google Shape;232;gc8f80b0d32_0_0"/>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33" name="Google Shape;233;gc8f80b0d32_0_0"/>
          <p:cNvSpPr txBox="1"/>
          <p:nvPr/>
        </p:nvSpPr>
        <p:spPr>
          <a:xfrm>
            <a:off x="444294" y="473869"/>
            <a:ext cx="2471400" cy="314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rPr>
              <a:t>Python Libraries</a:t>
            </a:r>
            <a:endParaRPr sz="500"/>
          </a:p>
        </p:txBody>
      </p:sp>
      <p:cxnSp>
        <p:nvCxnSpPr>
          <p:cNvPr id="234" name="Google Shape;234;gc8f80b0d32_0_0"/>
          <p:cNvCxnSpPr/>
          <p:nvPr/>
        </p:nvCxnSpPr>
        <p:spPr>
          <a:xfrm rot="10800000">
            <a:off x="3871913" y="-29520"/>
            <a:ext cx="0" cy="5202600"/>
          </a:xfrm>
          <a:prstGeom prst="straightConnector1">
            <a:avLst/>
          </a:prstGeom>
          <a:noFill/>
          <a:ln cap="flat" cmpd="sng" w="38100">
            <a:solidFill>
              <a:srgbClr val="D0D0D0"/>
            </a:solidFill>
            <a:prstDash val="solid"/>
            <a:miter lim="400000"/>
            <a:headEnd len="sm" w="sm" type="none"/>
            <a:tailEnd len="sm" w="sm" type="none"/>
          </a:ln>
        </p:spPr>
      </p:cxnSp>
      <p:pic>
        <p:nvPicPr>
          <p:cNvPr descr="Image" id="235" name="Google Shape;235;gc8f80b0d32_0_0"/>
          <p:cNvPicPr preferRelativeResize="0"/>
          <p:nvPr/>
        </p:nvPicPr>
        <p:blipFill rotWithShape="1">
          <a:blip r:embed="rId5">
            <a:alphaModFix/>
          </a:blip>
          <a:srcRect b="0" l="0" r="0" t="0"/>
          <a:stretch/>
        </p:blipFill>
        <p:spPr>
          <a:xfrm>
            <a:off x="3807619" y="2300288"/>
            <a:ext cx="128588" cy="542925"/>
          </a:xfrm>
          <a:prstGeom prst="rect">
            <a:avLst/>
          </a:prstGeom>
          <a:noFill/>
          <a:ln>
            <a:noFill/>
          </a:ln>
        </p:spPr>
      </p:pic>
      <p:sp>
        <p:nvSpPr>
          <p:cNvPr id="236" name="Google Shape;236;gc8f80b0d32_0_0"/>
          <p:cNvSpPr txBox="1"/>
          <p:nvPr/>
        </p:nvSpPr>
        <p:spPr>
          <a:xfrm>
            <a:off x="866370" y="2016919"/>
            <a:ext cx="2484600" cy="1309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64C3F5"/>
              </a:buClr>
              <a:buSzPts val="3000"/>
              <a:buFont typeface="Arial"/>
              <a:buNone/>
            </a:pPr>
            <a:r>
              <a:rPr b="1" lang="en" sz="3000"/>
              <a:t>What is a Python library?</a:t>
            </a:r>
            <a:endParaRPr sz="500"/>
          </a:p>
        </p:txBody>
      </p:sp>
      <p:sp>
        <p:nvSpPr>
          <p:cNvPr id="237" name="Google Shape;237;gc8f80b0d32_0_0"/>
          <p:cNvSpPr txBox="1"/>
          <p:nvPr/>
        </p:nvSpPr>
        <p:spPr>
          <a:xfrm>
            <a:off x="4027836"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238" name="Google Shape;238;gc8f80b0d32_0_0"/>
          <p:cNvSpPr txBox="1"/>
          <p:nvPr/>
        </p:nvSpPr>
        <p:spPr>
          <a:xfrm>
            <a:off x="4552950" y="371475"/>
            <a:ext cx="4073400" cy="2119200"/>
          </a:xfrm>
          <a:prstGeom prst="rect">
            <a:avLst/>
          </a:prstGeom>
          <a:noFill/>
          <a:ln>
            <a:noFill/>
          </a:ln>
        </p:spPr>
        <p:txBody>
          <a:bodyPr anchorCtr="0" anchor="t" bIns="19050" lIns="19050" spcFirstLastPara="1" rIns="19050" wrap="square" tIns="19050">
            <a:noAutofit/>
          </a:bodyPr>
          <a:lstStyle/>
          <a:p>
            <a:pPr indent="-323850" lvl="0" marL="457200" rtl="0" algn="just">
              <a:lnSpc>
                <a:spcPct val="115000"/>
              </a:lnSpc>
              <a:spcBef>
                <a:spcPts val="0"/>
              </a:spcBef>
              <a:spcAft>
                <a:spcPts val="0"/>
              </a:spcAft>
              <a:buClr>
                <a:schemeClr val="dk1"/>
              </a:buClr>
              <a:buSzPts val="1500"/>
              <a:buFont typeface="Helvetica Neue"/>
              <a:buChar char="●"/>
            </a:pPr>
            <a:r>
              <a:rPr lang="en" sz="1500">
                <a:solidFill>
                  <a:schemeClr val="dk1"/>
                </a:solidFill>
                <a:highlight>
                  <a:srgbClr val="FFFFFF"/>
                </a:highlight>
                <a:latin typeface="Helvetica Neue"/>
                <a:ea typeface="Helvetica Neue"/>
                <a:cs typeface="Helvetica Neue"/>
                <a:sym typeface="Helvetica Neue"/>
              </a:rPr>
              <a:t>In python, </a:t>
            </a:r>
            <a:r>
              <a:rPr b="1" lang="en" sz="1500">
                <a:solidFill>
                  <a:schemeClr val="dk1"/>
                </a:solidFill>
                <a:highlight>
                  <a:srgbClr val="FFFFFF"/>
                </a:highlight>
                <a:latin typeface="Helvetica Neue"/>
                <a:ea typeface="Helvetica Neue"/>
                <a:cs typeface="Helvetica Neue"/>
                <a:sym typeface="Helvetica Neue"/>
              </a:rPr>
              <a:t>libraries are containers</a:t>
            </a:r>
            <a:r>
              <a:rPr lang="en" sz="1500">
                <a:solidFill>
                  <a:schemeClr val="dk1"/>
                </a:solidFill>
                <a:highlight>
                  <a:srgbClr val="FFFFFF"/>
                </a:highlight>
                <a:latin typeface="Helvetica Neue"/>
                <a:ea typeface="Helvetica Neue"/>
                <a:cs typeface="Helvetica Neue"/>
                <a:sym typeface="Helvetica Neue"/>
              </a:rPr>
              <a:t> with have lots </a:t>
            </a:r>
            <a:r>
              <a:rPr b="1" lang="en" sz="1500">
                <a:solidFill>
                  <a:schemeClr val="dk1"/>
                </a:solidFill>
                <a:highlight>
                  <a:srgbClr val="FFFFFF"/>
                </a:highlight>
                <a:latin typeface="Helvetica Neue"/>
                <a:ea typeface="Helvetica Neue"/>
                <a:cs typeface="Helvetica Neue"/>
                <a:sym typeface="Helvetica Neue"/>
              </a:rPr>
              <a:t>of useful new types of variables and  functions/methods</a:t>
            </a:r>
            <a:r>
              <a:rPr lang="en" sz="1500">
                <a:solidFill>
                  <a:schemeClr val="dk1"/>
                </a:solidFill>
                <a:highlight>
                  <a:srgbClr val="FFFFFF"/>
                </a:highlight>
                <a:latin typeface="Helvetica Neue"/>
                <a:ea typeface="Helvetica Neue"/>
                <a:cs typeface="Helvetica Neue"/>
                <a:sym typeface="Helvetica Neue"/>
              </a:rPr>
              <a:t> developed by third parties. This allow us to save time avoiding the need of coding them.</a:t>
            </a:r>
            <a:endParaRPr sz="1500">
              <a:solidFill>
                <a:schemeClr val="dk1"/>
              </a:solidFill>
              <a:highlight>
                <a:srgbClr val="FFFFFF"/>
              </a:highlight>
              <a:latin typeface="Helvetica Neue"/>
              <a:ea typeface="Helvetica Neue"/>
              <a:cs typeface="Helvetica Neue"/>
              <a:sym typeface="Helvetica Neue"/>
            </a:endParaRPr>
          </a:p>
          <a:p>
            <a:pPr indent="0" lvl="0" marL="457200" rtl="0" algn="just">
              <a:lnSpc>
                <a:spcPct val="115000"/>
              </a:lnSpc>
              <a:spcBef>
                <a:spcPts val="700"/>
              </a:spcBef>
              <a:spcAft>
                <a:spcPts val="0"/>
              </a:spcAft>
              <a:buNone/>
            </a:pPr>
            <a:r>
              <a:t/>
            </a:r>
            <a:endParaRPr sz="1500">
              <a:solidFill>
                <a:schemeClr val="dk1"/>
              </a:solidFill>
              <a:highlight>
                <a:srgbClr val="FFFFFF"/>
              </a:highlight>
              <a:latin typeface="Helvetica Neue"/>
              <a:ea typeface="Helvetica Neue"/>
              <a:cs typeface="Helvetica Neue"/>
              <a:sym typeface="Helvetica Neue"/>
            </a:endParaRPr>
          </a:p>
          <a:p>
            <a:pPr indent="-323850" lvl="0" marL="457200" rtl="0" algn="just">
              <a:lnSpc>
                <a:spcPct val="115000"/>
              </a:lnSpc>
              <a:spcBef>
                <a:spcPts val="700"/>
              </a:spcBef>
              <a:spcAft>
                <a:spcPts val="0"/>
              </a:spcAft>
              <a:buClr>
                <a:schemeClr val="dk1"/>
              </a:buClr>
              <a:buSzPts val="1500"/>
              <a:buFont typeface="Helvetica Neue"/>
              <a:buChar char="●"/>
            </a:pPr>
            <a:r>
              <a:rPr lang="en" sz="1500">
                <a:solidFill>
                  <a:schemeClr val="dk1"/>
                </a:solidFill>
                <a:highlight>
                  <a:srgbClr val="FFFFFF"/>
                </a:highlight>
                <a:latin typeface="Helvetica Neue"/>
                <a:ea typeface="Helvetica Neue"/>
                <a:cs typeface="Helvetica Neue"/>
                <a:sym typeface="Helvetica Neue"/>
              </a:rPr>
              <a:t>A good analogy can be to think libraries like bookshelves and the functions as books. If we need a book, we need to go to the corresponding bookshelf and then pick the book or books we want.</a:t>
            </a:r>
            <a:endParaRPr sz="1500">
              <a:solidFill>
                <a:schemeClr val="dk1"/>
              </a:solidFill>
              <a:highlight>
                <a:srgbClr val="FFFFFF"/>
              </a:highlight>
              <a:latin typeface="Helvetica Neue"/>
              <a:ea typeface="Helvetica Neue"/>
              <a:cs typeface="Helvetica Neue"/>
              <a:sym typeface="Helvetica Neue"/>
            </a:endParaRPr>
          </a:p>
          <a:p>
            <a:pPr indent="0" lvl="0" marL="0" marR="0" rtl="0" algn="just">
              <a:lnSpc>
                <a:spcPct val="100000"/>
              </a:lnSpc>
              <a:spcBef>
                <a:spcPts val="700"/>
              </a:spcBef>
              <a:spcAft>
                <a:spcPts val="0"/>
              </a:spcAft>
              <a:buClr>
                <a:srgbClr val="000000"/>
              </a:buClr>
              <a:buSzPts val="900"/>
              <a:buFont typeface="Arial"/>
              <a:buNone/>
            </a:pPr>
            <a:r>
              <a:t/>
            </a:r>
            <a:endParaRPr sz="900"/>
          </a:p>
        </p:txBody>
      </p:sp>
      <p:pic>
        <p:nvPicPr>
          <p:cNvPr id="239" name="Google Shape;239;gc8f80b0d32_0_0"/>
          <p:cNvPicPr preferRelativeResize="0"/>
          <p:nvPr/>
        </p:nvPicPr>
        <p:blipFill>
          <a:blip r:embed="rId6">
            <a:alphaModFix/>
          </a:blip>
          <a:stretch>
            <a:fillRect/>
          </a:stretch>
        </p:blipFill>
        <p:spPr>
          <a:xfrm>
            <a:off x="6128726" y="3880825"/>
            <a:ext cx="1110275" cy="111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Image" id="244" name="Google Shape;244;gc8f80b0d32_0_1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45" name="Google Shape;245;gc8f80b0d32_0_1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46" name="Google Shape;246;gc8f80b0d32_0_13"/>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47" name="Google Shape;247;gc8f80b0d32_0_13"/>
          <p:cNvSpPr txBox="1"/>
          <p:nvPr/>
        </p:nvSpPr>
        <p:spPr>
          <a:xfrm>
            <a:off x="444294" y="473869"/>
            <a:ext cx="2471400" cy="314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rPr>
              <a:t>Python Libraries</a:t>
            </a:r>
            <a:endParaRPr sz="500"/>
          </a:p>
        </p:txBody>
      </p:sp>
      <p:cxnSp>
        <p:nvCxnSpPr>
          <p:cNvPr id="248" name="Google Shape;248;gc8f80b0d32_0_13"/>
          <p:cNvCxnSpPr/>
          <p:nvPr/>
        </p:nvCxnSpPr>
        <p:spPr>
          <a:xfrm rot="10800000">
            <a:off x="3871913" y="-29520"/>
            <a:ext cx="0" cy="5202600"/>
          </a:xfrm>
          <a:prstGeom prst="straightConnector1">
            <a:avLst/>
          </a:prstGeom>
          <a:noFill/>
          <a:ln cap="flat" cmpd="sng" w="38100">
            <a:solidFill>
              <a:srgbClr val="D0D0D0"/>
            </a:solidFill>
            <a:prstDash val="solid"/>
            <a:miter lim="400000"/>
            <a:headEnd len="sm" w="sm" type="none"/>
            <a:tailEnd len="sm" w="sm" type="none"/>
          </a:ln>
        </p:spPr>
      </p:cxnSp>
      <p:pic>
        <p:nvPicPr>
          <p:cNvPr descr="Image" id="249" name="Google Shape;249;gc8f80b0d32_0_13"/>
          <p:cNvPicPr preferRelativeResize="0"/>
          <p:nvPr/>
        </p:nvPicPr>
        <p:blipFill rotWithShape="1">
          <a:blip r:embed="rId5">
            <a:alphaModFix/>
          </a:blip>
          <a:srcRect b="0" l="0" r="0" t="0"/>
          <a:stretch/>
        </p:blipFill>
        <p:spPr>
          <a:xfrm>
            <a:off x="3807619" y="2300288"/>
            <a:ext cx="128588" cy="542925"/>
          </a:xfrm>
          <a:prstGeom prst="rect">
            <a:avLst/>
          </a:prstGeom>
          <a:noFill/>
          <a:ln>
            <a:noFill/>
          </a:ln>
        </p:spPr>
      </p:pic>
      <p:sp>
        <p:nvSpPr>
          <p:cNvPr id="250" name="Google Shape;250;gc8f80b0d32_0_13"/>
          <p:cNvSpPr txBox="1"/>
          <p:nvPr/>
        </p:nvSpPr>
        <p:spPr>
          <a:xfrm>
            <a:off x="866370" y="2016919"/>
            <a:ext cx="2484600" cy="1309800"/>
          </a:xfrm>
          <a:prstGeom prst="rect">
            <a:avLst/>
          </a:prstGeom>
          <a:noFill/>
          <a:ln>
            <a:noFill/>
          </a:ln>
        </p:spPr>
        <p:txBody>
          <a:bodyPr anchorCtr="0" anchor="ctr" bIns="19050" lIns="19050" spcFirstLastPara="1" rIns="19050" wrap="square" tIns="19050">
            <a:noAutofit/>
          </a:bodyPr>
          <a:lstStyle/>
          <a:p>
            <a:pPr indent="0" lvl="0" marL="0" rtl="0" algn="l">
              <a:spcBef>
                <a:spcPts val="1000"/>
              </a:spcBef>
              <a:spcAft>
                <a:spcPts val="0"/>
              </a:spcAft>
              <a:buClr>
                <a:schemeClr val="dk1"/>
              </a:buClr>
              <a:buSzPts val="1100"/>
              <a:buFont typeface="Arial"/>
              <a:buNone/>
            </a:pPr>
            <a:r>
              <a:rPr b="1" lang="en" sz="2300">
                <a:solidFill>
                  <a:schemeClr val="dk1"/>
                </a:solidFill>
                <a:highlight>
                  <a:srgbClr val="FFFFFF"/>
                </a:highlight>
                <a:latin typeface="Helvetica Neue"/>
                <a:ea typeface="Helvetica Neue"/>
                <a:cs typeface="Helvetica Neue"/>
                <a:sym typeface="Helvetica Neue"/>
              </a:rPr>
              <a:t>How we can use a library in Python?</a:t>
            </a:r>
            <a:endParaRPr b="1" sz="2300">
              <a:solidFill>
                <a:schemeClr val="dk1"/>
              </a:solidFill>
              <a:highlight>
                <a:srgbClr val="FFFFFF"/>
              </a:highlight>
              <a:latin typeface="Helvetica Neue"/>
              <a:ea typeface="Helvetica Neue"/>
              <a:cs typeface="Helvetica Neue"/>
              <a:sym typeface="Helvetica Neue"/>
            </a:endParaRPr>
          </a:p>
          <a:p>
            <a:pPr indent="0" lvl="0" marL="0" marR="0" rtl="0" algn="r">
              <a:lnSpc>
                <a:spcPct val="100000"/>
              </a:lnSpc>
              <a:spcBef>
                <a:spcPts val="0"/>
              </a:spcBef>
              <a:spcAft>
                <a:spcPts val="0"/>
              </a:spcAft>
              <a:buClr>
                <a:srgbClr val="64C3F5"/>
              </a:buClr>
              <a:buSzPts val="3000"/>
              <a:buFont typeface="Arial"/>
              <a:buNone/>
            </a:pPr>
            <a:r>
              <a:t/>
            </a:r>
            <a:endParaRPr b="1" sz="3000"/>
          </a:p>
        </p:txBody>
      </p:sp>
      <p:sp>
        <p:nvSpPr>
          <p:cNvPr id="251" name="Google Shape;251;gc8f80b0d32_0_13"/>
          <p:cNvSpPr txBox="1"/>
          <p:nvPr/>
        </p:nvSpPr>
        <p:spPr>
          <a:xfrm>
            <a:off x="4027836"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252" name="Google Shape;252;gc8f80b0d32_0_13"/>
          <p:cNvSpPr txBox="1"/>
          <p:nvPr/>
        </p:nvSpPr>
        <p:spPr>
          <a:xfrm>
            <a:off x="4572000" y="1752600"/>
            <a:ext cx="4073400" cy="2119200"/>
          </a:xfrm>
          <a:prstGeom prst="rect">
            <a:avLst/>
          </a:prstGeom>
          <a:noFill/>
          <a:ln>
            <a:noFill/>
          </a:ln>
        </p:spPr>
        <p:txBody>
          <a:bodyPr anchorCtr="0" anchor="t" bIns="19050" lIns="19050" spcFirstLastPara="1" rIns="19050" wrap="square" tIns="19050">
            <a:noAutofit/>
          </a:bodyPr>
          <a:lstStyle/>
          <a:p>
            <a:pPr indent="-323850" lvl="0" marL="457200" rtl="0" algn="just">
              <a:lnSpc>
                <a:spcPct val="115000"/>
              </a:lnSpc>
              <a:spcBef>
                <a:spcPts val="0"/>
              </a:spcBef>
              <a:spcAft>
                <a:spcPts val="0"/>
              </a:spcAft>
              <a:buClr>
                <a:schemeClr val="dk1"/>
              </a:buClr>
              <a:buSzPts val="1500"/>
              <a:buFont typeface="Helvetica Neue"/>
              <a:buChar char="●"/>
            </a:pPr>
            <a:r>
              <a:rPr lang="en" sz="1500">
                <a:solidFill>
                  <a:schemeClr val="dk1"/>
                </a:solidFill>
                <a:highlight>
                  <a:srgbClr val="FFFFFF"/>
                </a:highlight>
                <a:latin typeface="Helvetica Neue"/>
                <a:ea typeface="Helvetica Neue"/>
                <a:cs typeface="Helvetica Neue"/>
                <a:sym typeface="Helvetica Neue"/>
              </a:rPr>
              <a:t>There are three ways of load them:</a:t>
            </a:r>
            <a:endParaRPr sz="1500">
              <a:solidFill>
                <a:schemeClr val="dk1"/>
              </a:solidFill>
              <a:highlight>
                <a:srgbClr val="FFFFFF"/>
              </a:highlight>
              <a:latin typeface="Helvetica Neue"/>
              <a:ea typeface="Helvetica Neue"/>
              <a:cs typeface="Helvetica Neue"/>
              <a:sym typeface="Helvetica Neue"/>
            </a:endParaRPr>
          </a:p>
          <a:p>
            <a:pPr indent="0" lvl="0" marL="457200" rtl="0" algn="just">
              <a:lnSpc>
                <a:spcPct val="115000"/>
              </a:lnSpc>
              <a:spcBef>
                <a:spcPts val="700"/>
              </a:spcBef>
              <a:spcAft>
                <a:spcPts val="0"/>
              </a:spcAft>
              <a:buNone/>
            </a:pPr>
            <a:r>
              <a:t/>
            </a:r>
            <a:endParaRPr sz="1500">
              <a:solidFill>
                <a:schemeClr val="dk1"/>
              </a:solidFill>
              <a:highlight>
                <a:srgbClr val="FFFFFF"/>
              </a:highlight>
              <a:latin typeface="Helvetica Neue"/>
              <a:ea typeface="Helvetica Neue"/>
              <a:cs typeface="Helvetica Neue"/>
              <a:sym typeface="Helvetica Neue"/>
            </a:endParaRPr>
          </a:p>
          <a:p>
            <a:pPr indent="-323850" lvl="1" marL="914400" rtl="0" algn="just">
              <a:lnSpc>
                <a:spcPct val="115000"/>
              </a:lnSpc>
              <a:spcBef>
                <a:spcPts val="700"/>
              </a:spcBef>
              <a:spcAft>
                <a:spcPts val="0"/>
              </a:spcAft>
              <a:buClr>
                <a:schemeClr val="dk1"/>
              </a:buClr>
              <a:buSzPts val="1500"/>
              <a:buFont typeface="Helvetica Neue"/>
              <a:buAutoNum type="alphaLcPeriod"/>
            </a:pPr>
            <a:r>
              <a:rPr b="1" lang="en" sz="1500">
                <a:solidFill>
                  <a:srgbClr val="6AA84F"/>
                </a:solidFill>
                <a:highlight>
                  <a:srgbClr val="FFFFFF"/>
                </a:highlight>
                <a:latin typeface="Helvetica Neue"/>
                <a:ea typeface="Helvetica Neue"/>
                <a:cs typeface="Helvetica Neue"/>
                <a:sym typeface="Helvetica Neue"/>
              </a:rPr>
              <a:t>import</a:t>
            </a:r>
            <a:r>
              <a:rPr lang="en" sz="1500">
                <a:solidFill>
                  <a:srgbClr val="6AA84F"/>
                </a:solidFill>
                <a:highlight>
                  <a:srgbClr val="FFFFFF"/>
                </a:highlight>
                <a:latin typeface="Helvetica Neue"/>
                <a:ea typeface="Helvetica Neue"/>
                <a:cs typeface="Helvetica Neue"/>
                <a:sym typeface="Helvetica Neue"/>
              </a:rPr>
              <a:t> </a:t>
            </a:r>
            <a:r>
              <a:rPr lang="en" sz="1500">
                <a:solidFill>
                  <a:schemeClr val="dk1"/>
                </a:solidFill>
                <a:highlight>
                  <a:srgbClr val="FFFFFF"/>
                </a:highlight>
                <a:latin typeface="Helvetica Neue"/>
                <a:ea typeface="Helvetica Neue"/>
                <a:cs typeface="Helvetica Neue"/>
                <a:sym typeface="Helvetica Neue"/>
              </a:rPr>
              <a:t>library_name</a:t>
            </a:r>
            <a:endParaRPr sz="1500">
              <a:solidFill>
                <a:schemeClr val="dk1"/>
              </a:solidFill>
              <a:highlight>
                <a:srgbClr val="FFFFFF"/>
              </a:highlight>
              <a:latin typeface="Helvetica Neue"/>
              <a:ea typeface="Helvetica Neue"/>
              <a:cs typeface="Helvetica Neue"/>
              <a:sym typeface="Helvetica Neue"/>
            </a:endParaRPr>
          </a:p>
          <a:p>
            <a:pPr indent="-323850" lvl="1" marL="914400" rtl="0" algn="just">
              <a:lnSpc>
                <a:spcPct val="115000"/>
              </a:lnSpc>
              <a:spcBef>
                <a:spcPts val="0"/>
              </a:spcBef>
              <a:spcAft>
                <a:spcPts val="0"/>
              </a:spcAft>
              <a:buClr>
                <a:schemeClr val="dk1"/>
              </a:buClr>
              <a:buSzPts val="1500"/>
              <a:buFont typeface="Helvetica Neue"/>
              <a:buAutoNum type="alphaLcPeriod"/>
            </a:pPr>
            <a:r>
              <a:rPr b="1" lang="en" sz="1500">
                <a:solidFill>
                  <a:srgbClr val="6AA84F"/>
                </a:solidFill>
                <a:highlight>
                  <a:srgbClr val="FFFFFF"/>
                </a:highlight>
                <a:latin typeface="Helvetica Neue"/>
                <a:ea typeface="Helvetica Neue"/>
                <a:cs typeface="Helvetica Neue"/>
                <a:sym typeface="Helvetica Neue"/>
              </a:rPr>
              <a:t>import</a:t>
            </a:r>
            <a:r>
              <a:rPr lang="en" sz="1500">
                <a:solidFill>
                  <a:schemeClr val="dk1"/>
                </a:solidFill>
                <a:highlight>
                  <a:srgbClr val="FFFFFF"/>
                </a:highlight>
                <a:latin typeface="Helvetica Neue"/>
                <a:ea typeface="Helvetica Neue"/>
                <a:cs typeface="Helvetica Neue"/>
                <a:sym typeface="Helvetica Neue"/>
              </a:rPr>
              <a:t> library_name </a:t>
            </a:r>
            <a:r>
              <a:rPr b="1" lang="en" sz="1500">
                <a:solidFill>
                  <a:srgbClr val="6AA84F"/>
                </a:solidFill>
                <a:highlight>
                  <a:srgbClr val="FFFFFF"/>
                </a:highlight>
                <a:latin typeface="Helvetica Neue"/>
                <a:ea typeface="Helvetica Neue"/>
                <a:cs typeface="Helvetica Neue"/>
                <a:sym typeface="Helvetica Neue"/>
              </a:rPr>
              <a:t>as</a:t>
            </a:r>
            <a:r>
              <a:rPr lang="en" sz="1500">
                <a:solidFill>
                  <a:schemeClr val="dk1"/>
                </a:solidFill>
                <a:highlight>
                  <a:srgbClr val="FFFFFF"/>
                </a:highlight>
                <a:latin typeface="Helvetica Neue"/>
                <a:ea typeface="Helvetica Neue"/>
                <a:cs typeface="Helvetica Neue"/>
                <a:sym typeface="Helvetica Neue"/>
              </a:rPr>
              <a:t> alias</a:t>
            </a:r>
            <a:endParaRPr sz="1500">
              <a:solidFill>
                <a:schemeClr val="dk1"/>
              </a:solidFill>
              <a:highlight>
                <a:srgbClr val="FFFFFF"/>
              </a:highlight>
              <a:latin typeface="Helvetica Neue"/>
              <a:ea typeface="Helvetica Neue"/>
              <a:cs typeface="Helvetica Neue"/>
              <a:sym typeface="Helvetica Neue"/>
            </a:endParaRPr>
          </a:p>
          <a:p>
            <a:pPr indent="-323850" lvl="1" marL="914400" rtl="0" algn="just">
              <a:lnSpc>
                <a:spcPct val="115000"/>
              </a:lnSpc>
              <a:spcBef>
                <a:spcPts val="0"/>
              </a:spcBef>
              <a:spcAft>
                <a:spcPts val="0"/>
              </a:spcAft>
              <a:buClr>
                <a:schemeClr val="dk1"/>
              </a:buClr>
              <a:buSzPts val="1500"/>
              <a:buFont typeface="Helvetica Neue"/>
              <a:buAutoNum type="alphaLcPeriod"/>
            </a:pPr>
            <a:r>
              <a:rPr b="1" lang="en" sz="1500">
                <a:solidFill>
                  <a:srgbClr val="6AA84F"/>
                </a:solidFill>
                <a:highlight>
                  <a:srgbClr val="FFFFFF"/>
                </a:highlight>
                <a:latin typeface="Helvetica Neue"/>
                <a:ea typeface="Helvetica Neue"/>
                <a:cs typeface="Helvetica Neue"/>
                <a:sym typeface="Helvetica Neue"/>
              </a:rPr>
              <a:t>from </a:t>
            </a:r>
            <a:r>
              <a:rPr lang="en" sz="1500">
                <a:solidFill>
                  <a:schemeClr val="dk1"/>
                </a:solidFill>
                <a:highlight>
                  <a:srgbClr val="FFFFFF"/>
                </a:highlight>
                <a:latin typeface="Helvetica Neue"/>
                <a:ea typeface="Helvetica Neue"/>
                <a:cs typeface="Helvetica Neue"/>
                <a:sym typeface="Helvetica Neue"/>
              </a:rPr>
              <a:t>library_name import </a:t>
            </a:r>
            <a:r>
              <a:rPr b="1" lang="en" sz="1500">
                <a:solidFill>
                  <a:srgbClr val="6AA84F"/>
                </a:solidFill>
                <a:highlight>
                  <a:srgbClr val="FFFFFF"/>
                </a:highlight>
                <a:latin typeface="Helvetica Neue"/>
                <a:ea typeface="Helvetica Neue"/>
                <a:cs typeface="Helvetica Neue"/>
                <a:sym typeface="Helvetica Neue"/>
              </a:rPr>
              <a:t>function</a:t>
            </a:r>
            <a:endParaRPr b="1" sz="1500">
              <a:solidFill>
                <a:srgbClr val="6AA84F"/>
              </a:solidFill>
              <a:highlight>
                <a:srgbClr val="FFFFFF"/>
              </a:highlight>
              <a:latin typeface="Helvetica Neue"/>
              <a:ea typeface="Helvetica Neue"/>
              <a:cs typeface="Helvetica Neue"/>
              <a:sym typeface="Helvetica Neue"/>
            </a:endParaRPr>
          </a:p>
          <a:p>
            <a:pPr indent="0" lvl="0" marL="0" marR="0" rtl="0" algn="just">
              <a:lnSpc>
                <a:spcPct val="100000"/>
              </a:lnSpc>
              <a:spcBef>
                <a:spcPts val="700"/>
              </a:spcBef>
              <a:spcAft>
                <a:spcPts val="0"/>
              </a:spcAft>
              <a:buClr>
                <a:srgbClr val="000000"/>
              </a:buClr>
              <a:buSzPts val="900"/>
              <a:buFont typeface="Arial"/>
              <a:buNone/>
            </a:pPr>
            <a:r>
              <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Image" id="257" name="Google Shape;257;gc8f80b0d32_0_25"/>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58" name="Google Shape;258;gc8f80b0d32_0_2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59" name="Google Shape;259;gc8f80b0d32_0_25"/>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60" name="Google Shape;260;gc8f80b0d32_0_25"/>
          <p:cNvSpPr txBox="1"/>
          <p:nvPr/>
        </p:nvSpPr>
        <p:spPr>
          <a:xfrm>
            <a:off x="444294" y="473869"/>
            <a:ext cx="2471400" cy="3144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Python Libraries</a:t>
            </a:r>
            <a:endParaRPr sz="500"/>
          </a:p>
        </p:txBody>
      </p:sp>
      <p:sp>
        <p:nvSpPr>
          <p:cNvPr id="261" name="Google Shape;261;gc8f80b0d32_0_25"/>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262" name="Google Shape;262;gc8f80b0d32_0_25"/>
          <p:cNvSpPr txBox="1"/>
          <p:nvPr/>
        </p:nvSpPr>
        <p:spPr>
          <a:xfrm>
            <a:off x="391075" y="1812150"/>
            <a:ext cx="8361900" cy="2845200"/>
          </a:xfrm>
          <a:prstGeom prst="rect">
            <a:avLst/>
          </a:prstGeom>
          <a:noFill/>
          <a:ln>
            <a:noFill/>
          </a:ln>
        </p:spPr>
        <p:txBody>
          <a:bodyPr anchorCtr="0" anchor="t" bIns="19050" lIns="19050" spcFirstLastPara="1" rIns="19050" wrap="square" tIns="19050">
            <a:noAutofit/>
          </a:bodyPr>
          <a:lstStyle/>
          <a:p>
            <a:pPr indent="-336550" lvl="0" marL="457200" marR="0" rtl="0" algn="just">
              <a:lnSpc>
                <a:spcPct val="100000"/>
              </a:lnSpc>
              <a:spcBef>
                <a:spcPts val="0"/>
              </a:spcBef>
              <a:spcAft>
                <a:spcPts val="0"/>
              </a:spcAft>
              <a:buSzPts val="1700"/>
              <a:buChar char="●"/>
            </a:pPr>
            <a:r>
              <a:rPr lang="en" sz="1700"/>
              <a:t>We use this option when we may want to use all the functions included in the library</a:t>
            </a:r>
            <a:endParaRPr sz="1700"/>
          </a:p>
          <a:p>
            <a:pPr indent="0" lvl="0" marL="0" marR="0" rtl="0" algn="just">
              <a:lnSpc>
                <a:spcPct val="100000"/>
              </a:lnSpc>
              <a:spcBef>
                <a:spcPts val="0"/>
              </a:spcBef>
              <a:spcAft>
                <a:spcPts val="0"/>
              </a:spcAft>
              <a:buNone/>
            </a:pPr>
            <a:r>
              <a:t/>
            </a:r>
            <a:endParaRPr sz="1700"/>
          </a:p>
          <a:p>
            <a:pPr indent="0" lvl="0" marL="0" marR="0" rtl="0" algn="just">
              <a:lnSpc>
                <a:spcPct val="100000"/>
              </a:lnSpc>
              <a:spcBef>
                <a:spcPts val="0"/>
              </a:spcBef>
              <a:spcAft>
                <a:spcPts val="0"/>
              </a:spcAft>
              <a:buNone/>
            </a:pPr>
            <a:r>
              <a:t/>
            </a:r>
            <a:endParaRPr sz="1700"/>
          </a:p>
          <a:p>
            <a:pPr indent="0" lvl="0" marL="0" marR="0" rtl="0" algn="ctr">
              <a:lnSpc>
                <a:spcPct val="100000"/>
              </a:lnSpc>
              <a:spcBef>
                <a:spcPts val="0"/>
              </a:spcBef>
              <a:spcAft>
                <a:spcPts val="0"/>
              </a:spcAft>
              <a:buNone/>
            </a:pPr>
            <a:r>
              <a:rPr b="1" lang="en" sz="1700">
                <a:solidFill>
                  <a:srgbClr val="FF0000"/>
                </a:solidFill>
              </a:rPr>
              <a:t>WARNING!!!</a:t>
            </a:r>
            <a:endParaRPr b="1" sz="1700">
              <a:solidFill>
                <a:srgbClr val="FF0000"/>
              </a:solidFill>
            </a:endParaRPr>
          </a:p>
          <a:p>
            <a:pPr indent="0" lvl="0" marL="0" marR="0" rtl="0" algn="ctr">
              <a:lnSpc>
                <a:spcPct val="100000"/>
              </a:lnSpc>
              <a:spcBef>
                <a:spcPts val="0"/>
              </a:spcBef>
              <a:spcAft>
                <a:spcPts val="0"/>
              </a:spcAft>
              <a:buNone/>
            </a:pPr>
            <a:r>
              <a:t/>
            </a:r>
            <a:endParaRPr b="1" sz="1700">
              <a:solidFill>
                <a:srgbClr val="FF0000"/>
              </a:solidFill>
            </a:endParaRPr>
          </a:p>
          <a:p>
            <a:pPr indent="0" lvl="0" marL="0" marR="0" rtl="0" algn="ctr">
              <a:lnSpc>
                <a:spcPct val="100000"/>
              </a:lnSpc>
              <a:spcBef>
                <a:spcPts val="0"/>
              </a:spcBef>
              <a:spcAft>
                <a:spcPts val="0"/>
              </a:spcAft>
              <a:buNone/>
            </a:pPr>
            <a:r>
              <a:t/>
            </a:r>
            <a:endParaRPr b="1" sz="1700">
              <a:solidFill>
                <a:srgbClr val="FF0000"/>
              </a:solidFill>
            </a:endParaRPr>
          </a:p>
          <a:p>
            <a:pPr indent="-339725" lvl="0" marL="457200" rtl="0" algn="l">
              <a:lnSpc>
                <a:spcPct val="115000"/>
              </a:lnSpc>
              <a:spcBef>
                <a:spcPts val="0"/>
              </a:spcBef>
              <a:spcAft>
                <a:spcPts val="0"/>
              </a:spcAft>
              <a:buClr>
                <a:schemeClr val="dk1"/>
              </a:buClr>
              <a:buSzPts val="1750"/>
              <a:buChar char="●"/>
            </a:pPr>
            <a:r>
              <a:rPr lang="en" sz="1750">
                <a:solidFill>
                  <a:schemeClr val="dk1"/>
                </a:solidFill>
                <a:highlight>
                  <a:srgbClr val="FFFFFF"/>
                </a:highlight>
              </a:rPr>
              <a:t>The problem with this approach is that </a:t>
            </a:r>
            <a:r>
              <a:rPr b="1" lang="en" sz="1750">
                <a:solidFill>
                  <a:schemeClr val="dk1"/>
                </a:solidFill>
                <a:highlight>
                  <a:srgbClr val="FFFFFF"/>
                </a:highlight>
              </a:rPr>
              <a:t>if the library has one function which has the same name as another</a:t>
            </a:r>
            <a:r>
              <a:rPr lang="en" sz="1750">
                <a:solidFill>
                  <a:schemeClr val="dk1"/>
                </a:solidFill>
                <a:highlight>
                  <a:srgbClr val="FFFFFF"/>
                </a:highlight>
              </a:rPr>
              <a:t> we defined, one function will replace the previous one.</a:t>
            </a:r>
            <a:endParaRPr sz="1750">
              <a:solidFill>
                <a:schemeClr val="dk1"/>
              </a:solidFill>
              <a:highlight>
                <a:srgbClr val="FFFFFF"/>
              </a:highlight>
            </a:endParaRPr>
          </a:p>
          <a:p>
            <a:pPr indent="-339725" lvl="0" marL="457200" rtl="0" algn="l">
              <a:lnSpc>
                <a:spcPct val="115000"/>
              </a:lnSpc>
              <a:spcBef>
                <a:spcPts val="0"/>
              </a:spcBef>
              <a:spcAft>
                <a:spcPts val="0"/>
              </a:spcAft>
              <a:buClr>
                <a:schemeClr val="dk1"/>
              </a:buClr>
              <a:buSzPts val="1750"/>
              <a:buChar char="●"/>
            </a:pPr>
            <a:r>
              <a:rPr lang="en" sz="1750">
                <a:solidFill>
                  <a:schemeClr val="dk1"/>
                </a:solidFill>
                <a:highlight>
                  <a:srgbClr val="FFFFFF"/>
                </a:highlight>
              </a:rPr>
              <a:t>Thus, we will lose the possibility to use both functions (function overload)</a:t>
            </a:r>
            <a:endParaRPr sz="1750">
              <a:solidFill>
                <a:schemeClr val="dk1"/>
              </a:solidFill>
              <a:highlight>
                <a:srgbClr val="FFFFFF"/>
              </a:highlight>
            </a:endParaRPr>
          </a:p>
          <a:p>
            <a:pPr indent="0" lvl="0" marL="457200" marR="0" rtl="0" algn="just">
              <a:lnSpc>
                <a:spcPct val="100000"/>
              </a:lnSpc>
              <a:spcBef>
                <a:spcPts val="700"/>
              </a:spcBef>
              <a:spcAft>
                <a:spcPts val="0"/>
              </a:spcAft>
              <a:buNone/>
            </a:pPr>
            <a:r>
              <a:t/>
            </a:r>
            <a:endParaRPr b="1" sz="1700"/>
          </a:p>
        </p:txBody>
      </p:sp>
      <p:sp>
        <p:nvSpPr>
          <p:cNvPr id="263" name="Google Shape;263;gc8f80b0d32_0_25"/>
          <p:cNvSpPr txBox="1"/>
          <p:nvPr/>
        </p:nvSpPr>
        <p:spPr>
          <a:xfrm>
            <a:off x="385700" y="1166025"/>
            <a:ext cx="4829100" cy="543000"/>
          </a:xfrm>
          <a:prstGeom prst="rect">
            <a:avLst/>
          </a:prstGeom>
          <a:noFill/>
          <a:ln>
            <a:noFill/>
          </a:ln>
        </p:spPr>
        <p:txBody>
          <a:bodyPr anchorCtr="0" anchor="t" bIns="19050" lIns="19050" spcFirstLastPara="1" rIns="19050" wrap="square" tIns="19050">
            <a:noAutofit/>
          </a:bodyPr>
          <a:lstStyle/>
          <a:p>
            <a:pPr indent="0" lvl="0" marL="0" rtl="0" algn="just">
              <a:lnSpc>
                <a:spcPct val="115000"/>
              </a:lnSpc>
              <a:spcBef>
                <a:spcPts val="0"/>
              </a:spcBef>
              <a:spcAft>
                <a:spcPts val="700"/>
              </a:spcAft>
              <a:buNone/>
            </a:pPr>
            <a:r>
              <a:rPr b="1" lang="en" sz="1900">
                <a:solidFill>
                  <a:srgbClr val="6AA84F"/>
                </a:solidFill>
                <a:highlight>
                  <a:srgbClr val="FFFFFF"/>
                </a:highlight>
                <a:latin typeface="Helvetica Neue"/>
                <a:ea typeface="Helvetica Neue"/>
                <a:cs typeface="Helvetica Neue"/>
                <a:sym typeface="Helvetica Neue"/>
              </a:rPr>
              <a:t>import</a:t>
            </a:r>
            <a:r>
              <a:rPr lang="en" sz="1900">
                <a:solidFill>
                  <a:srgbClr val="6AA84F"/>
                </a:solidFill>
                <a:highlight>
                  <a:srgbClr val="FFFFFF"/>
                </a:highlight>
                <a:latin typeface="Helvetica Neue"/>
                <a:ea typeface="Helvetica Neue"/>
                <a:cs typeface="Helvetica Neue"/>
                <a:sym typeface="Helvetica Neue"/>
              </a:rPr>
              <a:t> </a:t>
            </a:r>
            <a:r>
              <a:rPr lang="en" sz="1900">
                <a:solidFill>
                  <a:schemeClr val="dk1"/>
                </a:solidFill>
                <a:highlight>
                  <a:srgbClr val="FFFFFF"/>
                </a:highlight>
                <a:latin typeface="Helvetica Neue"/>
                <a:ea typeface="Helvetica Neue"/>
                <a:cs typeface="Helvetica Neue"/>
                <a:sym typeface="Helvetica Neue"/>
              </a:rPr>
              <a:t>library_name</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Image" id="268" name="Google Shape;268;gc8f80b0d32_0_35"/>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69" name="Google Shape;269;gc8f80b0d32_0_3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70" name="Google Shape;270;gc8f80b0d32_0_35"/>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71" name="Google Shape;271;gc8f80b0d32_0_35"/>
          <p:cNvSpPr txBox="1"/>
          <p:nvPr/>
        </p:nvSpPr>
        <p:spPr>
          <a:xfrm>
            <a:off x="444294" y="473869"/>
            <a:ext cx="2471400" cy="3144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Python Libraries</a:t>
            </a:r>
            <a:endParaRPr sz="500"/>
          </a:p>
        </p:txBody>
      </p:sp>
      <p:sp>
        <p:nvSpPr>
          <p:cNvPr id="272" name="Google Shape;272;gc8f80b0d32_0_35"/>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273" name="Google Shape;273;gc8f80b0d32_0_35"/>
          <p:cNvSpPr txBox="1"/>
          <p:nvPr/>
        </p:nvSpPr>
        <p:spPr>
          <a:xfrm>
            <a:off x="391075" y="1812150"/>
            <a:ext cx="8361900" cy="2250900"/>
          </a:xfrm>
          <a:prstGeom prst="rect">
            <a:avLst/>
          </a:prstGeom>
          <a:noFill/>
          <a:ln>
            <a:noFill/>
          </a:ln>
        </p:spPr>
        <p:txBody>
          <a:bodyPr anchorCtr="0" anchor="t" bIns="19050" lIns="19050" spcFirstLastPara="1" rIns="19050" wrap="square" tIns="19050">
            <a:noAutofit/>
          </a:bodyPr>
          <a:lstStyle/>
          <a:p>
            <a:pPr indent="-320675" lvl="0" marL="457200" rtl="0" algn="just">
              <a:lnSpc>
                <a:spcPct val="115000"/>
              </a:lnSpc>
              <a:spcBef>
                <a:spcPts val="0"/>
              </a:spcBef>
              <a:spcAft>
                <a:spcPts val="0"/>
              </a:spcAft>
              <a:buClr>
                <a:schemeClr val="dk1"/>
              </a:buClr>
              <a:buSzPts val="1450"/>
              <a:buFont typeface="Arial"/>
              <a:buChar char="●"/>
            </a:pPr>
            <a:r>
              <a:rPr lang="en" sz="1450">
                <a:solidFill>
                  <a:schemeClr val="dk1"/>
                </a:solidFill>
                <a:highlight>
                  <a:srgbClr val="FFFFFF"/>
                </a:highlight>
              </a:rPr>
              <a:t>This is the most common way to prevent the previous problem. Here "alias" is another shorter name that we want to use to call our library.</a:t>
            </a:r>
            <a:endParaRPr sz="1450">
              <a:solidFill>
                <a:schemeClr val="dk1"/>
              </a:solidFill>
              <a:highlight>
                <a:srgbClr val="FFFFFF"/>
              </a:highlight>
            </a:endParaRPr>
          </a:p>
          <a:p>
            <a:pPr indent="0" lvl="0" marL="457200" rtl="0" algn="just">
              <a:lnSpc>
                <a:spcPct val="115000"/>
              </a:lnSpc>
              <a:spcBef>
                <a:spcPts val="700"/>
              </a:spcBef>
              <a:spcAft>
                <a:spcPts val="0"/>
              </a:spcAft>
              <a:buNone/>
            </a:pPr>
            <a:r>
              <a:t/>
            </a:r>
            <a:endParaRPr sz="1450">
              <a:solidFill>
                <a:schemeClr val="dk1"/>
              </a:solidFill>
              <a:highlight>
                <a:srgbClr val="FFFFFF"/>
              </a:highlight>
            </a:endParaRPr>
          </a:p>
          <a:p>
            <a:pPr indent="-320675" lvl="0" marL="457200" rtl="0" algn="just">
              <a:lnSpc>
                <a:spcPct val="115000"/>
              </a:lnSpc>
              <a:spcBef>
                <a:spcPts val="700"/>
              </a:spcBef>
              <a:spcAft>
                <a:spcPts val="0"/>
              </a:spcAft>
              <a:buClr>
                <a:schemeClr val="dk1"/>
              </a:buClr>
              <a:buSzPts val="1450"/>
              <a:buFont typeface="Arial"/>
              <a:buChar char="●"/>
            </a:pPr>
            <a:r>
              <a:rPr lang="en" sz="1450">
                <a:solidFill>
                  <a:schemeClr val="dk1"/>
                </a:solidFill>
                <a:highlight>
                  <a:srgbClr val="FFFFFF"/>
                </a:highlight>
              </a:rPr>
              <a:t>The </a:t>
            </a:r>
            <a:r>
              <a:rPr b="1" lang="en" sz="1450">
                <a:solidFill>
                  <a:schemeClr val="dk1"/>
                </a:solidFill>
                <a:highlight>
                  <a:srgbClr val="FFFFFF"/>
                </a:highlight>
              </a:rPr>
              <a:t>the alias name is not relevant</a:t>
            </a:r>
            <a:r>
              <a:rPr lang="en" sz="1450">
                <a:solidFill>
                  <a:schemeClr val="dk1"/>
                </a:solidFill>
                <a:highlight>
                  <a:srgbClr val="FFFFFF"/>
                </a:highlight>
              </a:rPr>
              <a:t>, we can use any other name we want. </a:t>
            </a:r>
            <a:r>
              <a:rPr b="1" lang="en" sz="1450">
                <a:solidFill>
                  <a:schemeClr val="dk1"/>
                </a:solidFill>
                <a:highlight>
                  <a:srgbClr val="FFFFFF"/>
                </a:highlight>
              </a:rPr>
              <a:t>However</a:t>
            </a:r>
            <a:r>
              <a:rPr lang="en" sz="1450">
                <a:solidFill>
                  <a:schemeClr val="dk1"/>
                </a:solidFill>
                <a:highlight>
                  <a:srgbClr val="FFFFFF"/>
                </a:highlight>
              </a:rPr>
              <a:t>, the coding community has some non written conventions of</a:t>
            </a:r>
            <a:r>
              <a:rPr b="1" lang="en" sz="1450">
                <a:solidFill>
                  <a:schemeClr val="dk1"/>
                </a:solidFill>
                <a:highlight>
                  <a:srgbClr val="FFFFFF"/>
                </a:highlight>
              </a:rPr>
              <a:t> which alias to use for each library</a:t>
            </a:r>
            <a:r>
              <a:rPr lang="en" sz="1450">
                <a:solidFill>
                  <a:schemeClr val="dk1"/>
                </a:solidFill>
                <a:highlight>
                  <a:srgbClr val="FFFFFF"/>
                </a:highlight>
              </a:rPr>
              <a:t>.</a:t>
            </a:r>
            <a:endParaRPr sz="1450">
              <a:solidFill>
                <a:schemeClr val="dk1"/>
              </a:solidFill>
              <a:highlight>
                <a:srgbClr val="FFFFFF"/>
              </a:highlight>
            </a:endParaRPr>
          </a:p>
          <a:p>
            <a:pPr indent="0" lvl="0" marL="457200" rtl="0" algn="just">
              <a:lnSpc>
                <a:spcPct val="115000"/>
              </a:lnSpc>
              <a:spcBef>
                <a:spcPts val="700"/>
              </a:spcBef>
              <a:spcAft>
                <a:spcPts val="0"/>
              </a:spcAft>
              <a:buNone/>
            </a:pPr>
            <a:r>
              <a:t/>
            </a:r>
            <a:endParaRPr sz="1450">
              <a:solidFill>
                <a:schemeClr val="dk1"/>
              </a:solidFill>
              <a:highlight>
                <a:srgbClr val="FFFFFF"/>
              </a:highlight>
            </a:endParaRPr>
          </a:p>
          <a:p>
            <a:pPr indent="-320675" lvl="0" marL="457200" rtl="0" algn="just">
              <a:lnSpc>
                <a:spcPct val="115000"/>
              </a:lnSpc>
              <a:spcBef>
                <a:spcPts val="700"/>
              </a:spcBef>
              <a:spcAft>
                <a:spcPts val="0"/>
              </a:spcAft>
              <a:buClr>
                <a:schemeClr val="dk1"/>
              </a:buClr>
              <a:buSzPts val="1450"/>
              <a:buFont typeface="Arial"/>
              <a:buChar char="●"/>
            </a:pPr>
            <a:r>
              <a:rPr lang="en" sz="1450">
                <a:solidFill>
                  <a:schemeClr val="dk1"/>
                </a:solidFill>
                <a:highlight>
                  <a:srgbClr val="FFFFFF"/>
                </a:highlight>
              </a:rPr>
              <a:t>Usually, everybody uses the same aliases for the same libraries to prevent confusion.</a:t>
            </a:r>
            <a:endParaRPr sz="1450">
              <a:solidFill>
                <a:schemeClr val="dk1"/>
              </a:solidFill>
              <a:highlight>
                <a:srgbClr val="FFFFFF"/>
              </a:highlight>
            </a:endParaRPr>
          </a:p>
          <a:p>
            <a:pPr indent="-320675" lvl="0" marL="457200" rtl="0" algn="just">
              <a:lnSpc>
                <a:spcPct val="115000"/>
              </a:lnSpc>
              <a:spcBef>
                <a:spcPts val="0"/>
              </a:spcBef>
              <a:spcAft>
                <a:spcPts val="0"/>
              </a:spcAft>
              <a:buClr>
                <a:schemeClr val="dk1"/>
              </a:buClr>
              <a:buSzPts val="1450"/>
              <a:buFont typeface="Helvetica Neue"/>
              <a:buChar char="●"/>
            </a:pPr>
            <a:r>
              <a:rPr lang="en" sz="1450">
                <a:solidFill>
                  <a:schemeClr val="dk1"/>
                </a:solidFill>
                <a:highlight>
                  <a:srgbClr val="FFFFFF"/>
                </a:highlight>
              </a:rPr>
              <a:t>To use a function contained inside a library recently loaded we use:</a:t>
            </a:r>
            <a:endParaRPr sz="1450">
              <a:solidFill>
                <a:schemeClr val="dk1"/>
              </a:solidFill>
              <a:highlight>
                <a:srgbClr val="FFFFFF"/>
              </a:highlight>
            </a:endParaRPr>
          </a:p>
          <a:p>
            <a:pPr indent="0" lvl="0" marL="0" rtl="0" algn="just">
              <a:lnSpc>
                <a:spcPct val="115000"/>
              </a:lnSpc>
              <a:spcBef>
                <a:spcPts val="700"/>
              </a:spcBef>
              <a:spcAft>
                <a:spcPts val="0"/>
              </a:spcAft>
              <a:buNone/>
            </a:pPr>
            <a:r>
              <a:rPr lang="en" sz="1450">
                <a:solidFill>
                  <a:schemeClr val="dk1"/>
                </a:solidFill>
                <a:highlight>
                  <a:srgbClr val="FFFFFF"/>
                </a:highlight>
              </a:rPr>
              <a:t>	Ex:</a:t>
            </a:r>
            <a:endParaRPr sz="1450">
              <a:solidFill>
                <a:schemeClr val="dk1"/>
              </a:solidFill>
              <a:highlight>
                <a:srgbClr val="FFFFFF"/>
              </a:highlight>
            </a:endParaRPr>
          </a:p>
          <a:p>
            <a:pPr indent="0" lvl="0" marL="0" rtl="0" algn="just">
              <a:lnSpc>
                <a:spcPct val="115000"/>
              </a:lnSpc>
              <a:spcBef>
                <a:spcPts val="700"/>
              </a:spcBef>
              <a:spcAft>
                <a:spcPts val="0"/>
              </a:spcAft>
              <a:buNone/>
            </a:pPr>
            <a:r>
              <a:rPr lang="en" sz="1450">
                <a:solidFill>
                  <a:schemeClr val="dk1"/>
                </a:solidFill>
                <a:highlight>
                  <a:srgbClr val="FFFFFF"/>
                </a:highlight>
              </a:rPr>
              <a:t>	alias.function1</a:t>
            </a:r>
            <a:endParaRPr sz="1450">
              <a:solidFill>
                <a:schemeClr val="dk1"/>
              </a:solidFill>
              <a:highlight>
                <a:srgbClr val="FFFFFF"/>
              </a:highlight>
            </a:endParaRPr>
          </a:p>
          <a:p>
            <a:pPr indent="0" lvl="0" marL="0" rtl="0" algn="l">
              <a:lnSpc>
                <a:spcPct val="115000"/>
              </a:lnSpc>
              <a:spcBef>
                <a:spcPts val="700"/>
              </a:spcBef>
              <a:spcAft>
                <a:spcPts val="0"/>
              </a:spcAft>
              <a:buNone/>
            </a:pPr>
            <a:r>
              <a:t/>
            </a:r>
            <a:endParaRPr sz="1700"/>
          </a:p>
          <a:p>
            <a:pPr indent="0" lvl="0" marL="457200" marR="0" rtl="0" algn="just">
              <a:lnSpc>
                <a:spcPct val="100000"/>
              </a:lnSpc>
              <a:spcBef>
                <a:spcPts val="700"/>
              </a:spcBef>
              <a:spcAft>
                <a:spcPts val="0"/>
              </a:spcAft>
              <a:buNone/>
            </a:pPr>
            <a:r>
              <a:t/>
            </a:r>
            <a:endParaRPr b="1" sz="1700"/>
          </a:p>
        </p:txBody>
      </p:sp>
      <p:sp>
        <p:nvSpPr>
          <p:cNvPr id="274" name="Google Shape;274;gc8f80b0d32_0_35"/>
          <p:cNvSpPr txBox="1"/>
          <p:nvPr/>
        </p:nvSpPr>
        <p:spPr>
          <a:xfrm>
            <a:off x="385700" y="1166025"/>
            <a:ext cx="4829100" cy="543000"/>
          </a:xfrm>
          <a:prstGeom prst="rect">
            <a:avLst/>
          </a:prstGeom>
          <a:noFill/>
          <a:ln>
            <a:noFill/>
          </a:ln>
        </p:spPr>
        <p:txBody>
          <a:bodyPr anchorCtr="0" anchor="t" bIns="19050" lIns="19050" spcFirstLastPara="1" rIns="19050" wrap="square" tIns="19050">
            <a:noAutofit/>
          </a:bodyPr>
          <a:lstStyle/>
          <a:p>
            <a:pPr indent="0" lvl="0" marL="0" rtl="0" algn="just">
              <a:lnSpc>
                <a:spcPct val="115000"/>
              </a:lnSpc>
              <a:spcBef>
                <a:spcPts val="0"/>
              </a:spcBef>
              <a:spcAft>
                <a:spcPts val="700"/>
              </a:spcAft>
              <a:buNone/>
            </a:pPr>
            <a:r>
              <a:rPr b="1" lang="en" sz="1900">
                <a:solidFill>
                  <a:srgbClr val="6AA84F"/>
                </a:solidFill>
                <a:highlight>
                  <a:srgbClr val="FFFFFF"/>
                </a:highlight>
                <a:latin typeface="Helvetica Neue"/>
                <a:ea typeface="Helvetica Neue"/>
                <a:cs typeface="Helvetica Neue"/>
                <a:sym typeface="Helvetica Neue"/>
              </a:rPr>
              <a:t>import</a:t>
            </a:r>
            <a:r>
              <a:rPr lang="en" sz="1900">
                <a:solidFill>
                  <a:srgbClr val="6AA84F"/>
                </a:solidFill>
                <a:highlight>
                  <a:srgbClr val="FFFFFF"/>
                </a:highlight>
                <a:latin typeface="Helvetica Neue"/>
                <a:ea typeface="Helvetica Neue"/>
                <a:cs typeface="Helvetica Neue"/>
                <a:sym typeface="Helvetica Neue"/>
              </a:rPr>
              <a:t> </a:t>
            </a:r>
            <a:r>
              <a:rPr lang="en" sz="1900">
                <a:solidFill>
                  <a:schemeClr val="dk1"/>
                </a:solidFill>
                <a:highlight>
                  <a:srgbClr val="FFFFFF"/>
                </a:highlight>
                <a:latin typeface="Helvetica Neue"/>
                <a:ea typeface="Helvetica Neue"/>
                <a:cs typeface="Helvetica Neue"/>
                <a:sym typeface="Helvetica Neue"/>
              </a:rPr>
              <a:t>library_name </a:t>
            </a:r>
            <a:r>
              <a:rPr b="1" lang="en" sz="1900">
                <a:solidFill>
                  <a:srgbClr val="6AA84F"/>
                </a:solidFill>
                <a:highlight>
                  <a:srgbClr val="FFFFFF"/>
                </a:highlight>
                <a:latin typeface="Helvetica Neue"/>
                <a:ea typeface="Helvetica Neue"/>
                <a:cs typeface="Helvetica Neue"/>
                <a:sym typeface="Helvetica Neue"/>
              </a:rPr>
              <a:t>as</a:t>
            </a:r>
            <a:r>
              <a:rPr lang="en" sz="1900">
                <a:solidFill>
                  <a:schemeClr val="dk1"/>
                </a:solidFill>
                <a:highlight>
                  <a:srgbClr val="FFFFFF"/>
                </a:highlight>
                <a:latin typeface="Helvetica Neue"/>
                <a:ea typeface="Helvetica Neue"/>
                <a:cs typeface="Helvetica Neue"/>
                <a:sym typeface="Helvetica Neue"/>
              </a:rPr>
              <a:t> alias</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descr="Image" id="279" name="Google Shape;279;gc8f80b0d32_0_45"/>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80" name="Google Shape;280;gc8f80b0d32_0_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81" name="Google Shape;281;gc8f80b0d32_0_45"/>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82" name="Google Shape;282;gc8f80b0d32_0_45"/>
          <p:cNvSpPr txBox="1"/>
          <p:nvPr/>
        </p:nvSpPr>
        <p:spPr>
          <a:xfrm>
            <a:off x="444294" y="473869"/>
            <a:ext cx="2471400" cy="3144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Python Libraries</a:t>
            </a:r>
            <a:endParaRPr sz="500"/>
          </a:p>
        </p:txBody>
      </p:sp>
      <p:sp>
        <p:nvSpPr>
          <p:cNvPr id="283" name="Google Shape;283;gc8f80b0d32_0_45"/>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284" name="Google Shape;284;gc8f80b0d32_0_45"/>
          <p:cNvSpPr txBox="1"/>
          <p:nvPr/>
        </p:nvSpPr>
        <p:spPr>
          <a:xfrm>
            <a:off x="391075" y="1812150"/>
            <a:ext cx="8361900" cy="2845200"/>
          </a:xfrm>
          <a:prstGeom prst="rect">
            <a:avLst/>
          </a:prstGeom>
          <a:noFill/>
          <a:ln>
            <a:noFill/>
          </a:ln>
        </p:spPr>
        <p:txBody>
          <a:bodyPr anchorCtr="0" anchor="t" bIns="19050" lIns="19050" spcFirstLastPara="1" rIns="19050" wrap="square" tIns="19050">
            <a:noAutofit/>
          </a:bodyPr>
          <a:lstStyle/>
          <a:p>
            <a:pPr indent="-327025" lvl="0" marL="457200" rtl="0" algn="l">
              <a:lnSpc>
                <a:spcPct val="115000"/>
              </a:lnSpc>
              <a:spcBef>
                <a:spcPts val="0"/>
              </a:spcBef>
              <a:spcAft>
                <a:spcPts val="0"/>
              </a:spcAft>
              <a:buClr>
                <a:schemeClr val="dk1"/>
              </a:buClr>
              <a:buSzPts val="1550"/>
              <a:buFont typeface="Helvetica Neue"/>
              <a:buChar char="●"/>
            </a:pPr>
            <a:r>
              <a:rPr lang="en" sz="1550">
                <a:solidFill>
                  <a:schemeClr val="dk1"/>
                </a:solidFill>
                <a:highlight>
                  <a:srgbClr val="FFFFFF"/>
                </a:highlight>
              </a:rPr>
              <a:t>This option is used when we only need any </a:t>
            </a:r>
            <a:r>
              <a:rPr b="1" lang="en" sz="1550">
                <a:solidFill>
                  <a:schemeClr val="dk1"/>
                </a:solidFill>
                <a:highlight>
                  <a:srgbClr val="FFFFFF"/>
                </a:highlight>
              </a:rPr>
              <a:t>specific</a:t>
            </a:r>
            <a:r>
              <a:rPr lang="en" sz="1550">
                <a:solidFill>
                  <a:schemeClr val="dk1"/>
                </a:solidFill>
                <a:highlight>
                  <a:srgbClr val="FFFFFF"/>
                </a:highlight>
              </a:rPr>
              <a:t> function from the library.</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550">
              <a:solidFill>
                <a:schemeClr val="dk1"/>
              </a:solidFill>
              <a:highlight>
                <a:srgbClr val="FFFFFF"/>
              </a:highlight>
            </a:endParaRPr>
          </a:p>
          <a:p>
            <a:pPr indent="-327025" lvl="0" marL="457200" rtl="0" algn="l">
              <a:lnSpc>
                <a:spcPct val="115000"/>
              </a:lnSpc>
              <a:spcBef>
                <a:spcPts val="700"/>
              </a:spcBef>
              <a:spcAft>
                <a:spcPts val="0"/>
              </a:spcAft>
              <a:buClr>
                <a:schemeClr val="dk1"/>
              </a:buClr>
              <a:buSzPts val="1550"/>
              <a:buFont typeface="Arial"/>
              <a:buChar char="●"/>
            </a:pPr>
            <a:r>
              <a:rPr lang="en" sz="1550">
                <a:solidFill>
                  <a:schemeClr val="dk1"/>
                </a:solidFill>
                <a:highlight>
                  <a:srgbClr val="FFFFFF"/>
                </a:highlight>
              </a:rPr>
              <a:t>Another possibility is to call several functions from the library. Then the only thing we need to do is to provide a list of functions separated by comma.</a:t>
            </a:r>
            <a:endParaRPr sz="1550">
              <a:solidFill>
                <a:schemeClr val="dk1"/>
              </a:solidFill>
              <a:highlight>
                <a:srgbClr val="FFFFFF"/>
              </a:highlight>
            </a:endParaRPr>
          </a:p>
          <a:p>
            <a:pPr indent="0" lvl="0" marL="0" rtl="0" algn="l">
              <a:lnSpc>
                <a:spcPct val="115000"/>
              </a:lnSpc>
              <a:spcBef>
                <a:spcPts val="700"/>
              </a:spcBef>
              <a:spcAft>
                <a:spcPts val="0"/>
              </a:spcAft>
              <a:buNone/>
            </a:pPr>
            <a:r>
              <a:rPr lang="en" sz="1550">
                <a:solidFill>
                  <a:schemeClr val="dk1"/>
                </a:solidFill>
                <a:highlight>
                  <a:srgbClr val="FFFFFF"/>
                </a:highlight>
              </a:rPr>
              <a:t>	Ex:</a:t>
            </a:r>
            <a:endParaRPr sz="1550">
              <a:solidFill>
                <a:schemeClr val="dk1"/>
              </a:solidFill>
              <a:highlight>
                <a:srgbClr val="FFFFFF"/>
              </a:highlight>
            </a:endParaRPr>
          </a:p>
          <a:p>
            <a:pPr indent="0" lvl="0" marL="0" rtl="0" algn="l">
              <a:lnSpc>
                <a:spcPct val="115000"/>
              </a:lnSpc>
              <a:spcBef>
                <a:spcPts val="700"/>
              </a:spcBef>
              <a:spcAft>
                <a:spcPts val="0"/>
              </a:spcAft>
              <a:buNone/>
            </a:pPr>
            <a:r>
              <a:rPr lang="en" sz="1550">
                <a:solidFill>
                  <a:schemeClr val="dk1"/>
                </a:solidFill>
                <a:highlight>
                  <a:srgbClr val="FFFFFF"/>
                </a:highlight>
              </a:rPr>
              <a:t>	</a:t>
            </a:r>
            <a:r>
              <a:rPr b="1" lang="en" sz="1550">
                <a:solidFill>
                  <a:srgbClr val="6AA84F"/>
                </a:solidFill>
                <a:highlight>
                  <a:srgbClr val="FFFFFF"/>
                </a:highlight>
              </a:rPr>
              <a:t>from</a:t>
            </a:r>
            <a:r>
              <a:rPr lang="en" sz="1550">
                <a:solidFill>
                  <a:schemeClr val="dk1"/>
                </a:solidFill>
                <a:highlight>
                  <a:srgbClr val="FFFFFF"/>
                </a:highlight>
              </a:rPr>
              <a:t> library </a:t>
            </a:r>
            <a:r>
              <a:rPr b="1" lang="en" sz="1550">
                <a:solidFill>
                  <a:srgbClr val="6AA84F"/>
                </a:solidFill>
                <a:highlight>
                  <a:srgbClr val="FFFFFF"/>
                </a:highlight>
              </a:rPr>
              <a:t>import</a:t>
            </a:r>
            <a:r>
              <a:rPr lang="en" sz="1550">
                <a:solidFill>
                  <a:schemeClr val="dk1"/>
                </a:solidFill>
                <a:highlight>
                  <a:srgbClr val="FFFFFF"/>
                </a:highlight>
              </a:rPr>
              <a:t> function1, function2,...</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650">
              <a:solidFill>
                <a:schemeClr val="dk1"/>
              </a:solidFill>
              <a:highlight>
                <a:srgbClr val="FFFFFF"/>
              </a:highlight>
            </a:endParaRPr>
          </a:p>
          <a:p>
            <a:pPr indent="0" lvl="0" marL="0" rtl="0" algn="l">
              <a:lnSpc>
                <a:spcPct val="115000"/>
              </a:lnSpc>
              <a:spcBef>
                <a:spcPts val="700"/>
              </a:spcBef>
              <a:spcAft>
                <a:spcPts val="0"/>
              </a:spcAft>
              <a:buNone/>
            </a:pPr>
            <a:r>
              <a:t/>
            </a:r>
            <a:endParaRPr sz="1700"/>
          </a:p>
          <a:p>
            <a:pPr indent="0" lvl="0" marL="457200" marR="0" rtl="0" algn="just">
              <a:lnSpc>
                <a:spcPct val="100000"/>
              </a:lnSpc>
              <a:spcBef>
                <a:spcPts val="700"/>
              </a:spcBef>
              <a:spcAft>
                <a:spcPts val="0"/>
              </a:spcAft>
              <a:buNone/>
            </a:pPr>
            <a:r>
              <a:t/>
            </a:r>
            <a:endParaRPr b="1" sz="1700"/>
          </a:p>
        </p:txBody>
      </p:sp>
      <p:sp>
        <p:nvSpPr>
          <p:cNvPr id="285" name="Google Shape;285;gc8f80b0d32_0_45"/>
          <p:cNvSpPr txBox="1"/>
          <p:nvPr/>
        </p:nvSpPr>
        <p:spPr>
          <a:xfrm>
            <a:off x="385700" y="1166025"/>
            <a:ext cx="4829100" cy="543000"/>
          </a:xfrm>
          <a:prstGeom prst="rect">
            <a:avLst/>
          </a:prstGeom>
          <a:noFill/>
          <a:ln>
            <a:noFill/>
          </a:ln>
        </p:spPr>
        <p:txBody>
          <a:bodyPr anchorCtr="0" anchor="t" bIns="19050" lIns="19050" spcFirstLastPara="1" rIns="19050" wrap="square" tIns="19050">
            <a:noAutofit/>
          </a:bodyPr>
          <a:lstStyle/>
          <a:p>
            <a:pPr indent="0" lvl="0" marL="0" rtl="0" algn="just">
              <a:lnSpc>
                <a:spcPct val="115000"/>
              </a:lnSpc>
              <a:spcBef>
                <a:spcPts val="0"/>
              </a:spcBef>
              <a:spcAft>
                <a:spcPts val="700"/>
              </a:spcAft>
              <a:buNone/>
            </a:pPr>
            <a:r>
              <a:rPr b="1" lang="en" sz="1900">
                <a:solidFill>
                  <a:srgbClr val="6AA84F"/>
                </a:solidFill>
                <a:highlight>
                  <a:srgbClr val="FFFFFF"/>
                </a:highlight>
                <a:latin typeface="Helvetica Neue"/>
                <a:ea typeface="Helvetica Neue"/>
                <a:cs typeface="Helvetica Neue"/>
                <a:sym typeface="Helvetica Neue"/>
              </a:rPr>
              <a:t>from </a:t>
            </a:r>
            <a:r>
              <a:rPr lang="en" sz="1900">
                <a:solidFill>
                  <a:schemeClr val="dk1"/>
                </a:solidFill>
                <a:highlight>
                  <a:srgbClr val="FFFFFF"/>
                </a:highlight>
                <a:latin typeface="Helvetica Neue"/>
                <a:ea typeface="Helvetica Neue"/>
                <a:cs typeface="Helvetica Neue"/>
                <a:sym typeface="Helvetica Neue"/>
              </a:rPr>
              <a:t>library_name </a:t>
            </a:r>
            <a:r>
              <a:rPr b="1" lang="en" sz="1900">
                <a:solidFill>
                  <a:srgbClr val="6AA84F"/>
                </a:solidFill>
                <a:highlight>
                  <a:srgbClr val="FFFFFF"/>
                </a:highlight>
                <a:latin typeface="Helvetica Neue"/>
                <a:ea typeface="Helvetica Neue"/>
                <a:cs typeface="Helvetica Neue"/>
                <a:sym typeface="Helvetica Neue"/>
              </a:rPr>
              <a:t>import</a:t>
            </a:r>
            <a:r>
              <a:rPr lang="en" sz="1900">
                <a:solidFill>
                  <a:schemeClr val="dk1"/>
                </a:solidFill>
                <a:highlight>
                  <a:srgbClr val="FFFFFF"/>
                </a:highlight>
                <a:latin typeface="Helvetica Neue"/>
                <a:ea typeface="Helvetica Neue"/>
                <a:cs typeface="Helvetica Neue"/>
                <a:sym typeface="Helvetica Neue"/>
              </a:rPr>
              <a:t> function</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descr="Image" id="290" name="Google Shape;290;gc8f80b0d32_0_120"/>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91" name="Google Shape;291;gc8f80b0d32_0_12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92" name="Google Shape;292;gc8f80b0d32_0_120"/>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293" name="Google Shape;293;gc8f80b0d32_0_120"/>
          <p:cNvSpPr txBox="1"/>
          <p:nvPr/>
        </p:nvSpPr>
        <p:spPr>
          <a:xfrm>
            <a:off x="444303" y="473875"/>
            <a:ext cx="3648300" cy="314400"/>
          </a:xfrm>
          <a:prstGeom prst="rect">
            <a:avLst/>
          </a:prstGeom>
          <a:solidFill>
            <a:srgbClr val="2DC5FA"/>
          </a:solid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Numpy: what is used for?</a:t>
            </a:r>
            <a:endParaRPr sz="500"/>
          </a:p>
        </p:txBody>
      </p:sp>
      <p:sp>
        <p:nvSpPr>
          <p:cNvPr id="294" name="Google Shape;294;gc8f80b0d32_0_120"/>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295" name="Google Shape;295;gc8f80b0d32_0_120"/>
          <p:cNvSpPr txBox="1"/>
          <p:nvPr/>
        </p:nvSpPr>
        <p:spPr>
          <a:xfrm>
            <a:off x="391075" y="1583550"/>
            <a:ext cx="8361900" cy="2845200"/>
          </a:xfrm>
          <a:prstGeom prst="rect">
            <a:avLst/>
          </a:prstGeom>
          <a:noFill/>
          <a:ln>
            <a:noFill/>
          </a:ln>
        </p:spPr>
        <p:txBody>
          <a:bodyPr anchorCtr="0" anchor="t" bIns="19050" lIns="19050" spcFirstLastPara="1" rIns="19050" wrap="square" tIns="19050">
            <a:noAutofit/>
          </a:bodyPr>
          <a:lstStyle/>
          <a:p>
            <a:pPr indent="-327025" lvl="0" marL="457200" rtl="0" algn="l">
              <a:lnSpc>
                <a:spcPct val="115000"/>
              </a:lnSpc>
              <a:spcBef>
                <a:spcPts val="0"/>
              </a:spcBef>
              <a:spcAft>
                <a:spcPts val="0"/>
              </a:spcAft>
              <a:buClr>
                <a:schemeClr val="dk1"/>
              </a:buClr>
              <a:buSzPts val="1550"/>
              <a:buChar char="●"/>
            </a:pPr>
            <a:r>
              <a:rPr b="1" lang="en" sz="1550">
                <a:solidFill>
                  <a:srgbClr val="2DC5FA"/>
                </a:solidFill>
                <a:highlight>
                  <a:srgbClr val="FFFFFF"/>
                </a:highlight>
              </a:rPr>
              <a:t>Numpy</a:t>
            </a:r>
            <a:r>
              <a:rPr lang="en" sz="1550">
                <a:solidFill>
                  <a:schemeClr val="dk1"/>
                </a:solidFill>
                <a:highlight>
                  <a:srgbClr val="FFFFFF"/>
                </a:highlight>
              </a:rPr>
              <a:t> (short for Numerical Python) is a library used to speedup numeric computing</a:t>
            </a:r>
            <a:endParaRPr sz="1550">
              <a:solidFill>
                <a:schemeClr val="dk1"/>
              </a:solidFill>
              <a:highlight>
                <a:srgbClr val="FFFFFF"/>
              </a:highlight>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highlight>
                  <a:srgbClr val="FFFFFF"/>
                </a:highlight>
              </a:rPr>
              <a:t>It includes support for multi-dimensional lists and matrices along with a variety of mathematical functions to apply to them.</a:t>
            </a:r>
            <a:endParaRPr sz="1550">
              <a:solidFill>
                <a:schemeClr val="dk1"/>
              </a:solidFill>
              <a:highlight>
                <a:srgbClr val="FFFFFF"/>
              </a:highlight>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highlight>
                  <a:srgbClr val="FFFFFF"/>
                </a:highlight>
              </a:rPr>
              <a:t>To use the library use the following library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550">
              <a:solidFill>
                <a:schemeClr val="dk1"/>
              </a:solidFill>
              <a:highlight>
                <a:srgbClr val="FFFFFF"/>
              </a:highlight>
            </a:endParaRPr>
          </a:p>
          <a:p>
            <a:pPr indent="457200" lvl="0" marL="0" rtl="0" algn="l">
              <a:lnSpc>
                <a:spcPct val="115000"/>
              </a:lnSpc>
              <a:spcBef>
                <a:spcPts val="700"/>
              </a:spcBef>
              <a:spcAft>
                <a:spcPts val="0"/>
              </a:spcAft>
              <a:buNone/>
            </a:pPr>
            <a:r>
              <a:rPr b="1" lang="en" sz="1550">
                <a:solidFill>
                  <a:srgbClr val="6AA84F"/>
                </a:solidFill>
                <a:highlight>
                  <a:srgbClr val="FFFFFF"/>
                </a:highlight>
              </a:rPr>
              <a:t>import</a:t>
            </a:r>
            <a:r>
              <a:rPr lang="en" sz="1550">
                <a:solidFill>
                  <a:schemeClr val="dk1"/>
                </a:solidFill>
                <a:highlight>
                  <a:srgbClr val="FFFFFF"/>
                </a:highlight>
              </a:rPr>
              <a:t> numpy </a:t>
            </a:r>
            <a:r>
              <a:rPr b="1" lang="en" sz="1550">
                <a:solidFill>
                  <a:srgbClr val="6AA84F"/>
                </a:solidFill>
                <a:highlight>
                  <a:srgbClr val="FFFFFF"/>
                </a:highlight>
              </a:rPr>
              <a:t>as</a:t>
            </a:r>
            <a:r>
              <a:rPr lang="en" sz="1550">
                <a:solidFill>
                  <a:schemeClr val="dk1"/>
                </a:solidFill>
                <a:highlight>
                  <a:srgbClr val="FFFFFF"/>
                </a:highlight>
              </a:rPr>
              <a:t> np</a:t>
            </a:r>
            <a:endParaRPr sz="1550">
              <a:solidFill>
                <a:schemeClr val="dk1"/>
              </a:solidFill>
              <a:highlight>
                <a:srgbClr val="FFFFFF"/>
              </a:highlight>
            </a:endParaRPr>
          </a:p>
          <a:p>
            <a:pPr indent="457200" lvl="0" marL="0" rtl="0" algn="l">
              <a:lnSpc>
                <a:spcPct val="115000"/>
              </a:lnSpc>
              <a:spcBef>
                <a:spcPts val="700"/>
              </a:spcBef>
              <a:spcAft>
                <a:spcPts val="0"/>
              </a:spcAft>
              <a:buNone/>
            </a:pPr>
            <a:r>
              <a:rPr lang="en" sz="1550">
                <a:solidFill>
                  <a:schemeClr val="dk1"/>
                </a:solidFill>
                <a:highlight>
                  <a:srgbClr val="FFFFFF"/>
                </a:highlight>
              </a:rPr>
              <a:t>np.sum()</a:t>
            </a:r>
            <a:endParaRPr sz="1550">
              <a:solidFill>
                <a:schemeClr val="dk1"/>
              </a:solidFill>
              <a:highlight>
                <a:srgbClr val="FFFFFF"/>
              </a:highlight>
            </a:endParaRPr>
          </a:p>
          <a:p>
            <a:pPr indent="457200" lvl="0" marL="0" rtl="0" algn="l">
              <a:lnSpc>
                <a:spcPct val="115000"/>
              </a:lnSpc>
              <a:spcBef>
                <a:spcPts val="700"/>
              </a:spcBef>
              <a:spcAft>
                <a:spcPts val="0"/>
              </a:spcAft>
              <a:buNone/>
            </a:pPr>
            <a:r>
              <a:rPr lang="en" sz="1550">
                <a:solidFill>
                  <a:schemeClr val="dk1"/>
                </a:solidFill>
                <a:highlight>
                  <a:srgbClr val="FFFFFF"/>
                </a:highlight>
              </a:rPr>
              <a:t>np.mean()</a:t>
            </a:r>
            <a:endParaRPr sz="1550">
              <a:solidFill>
                <a:schemeClr val="dk1"/>
              </a:solidFill>
              <a:highlight>
                <a:srgbClr val="FFFFFF"/>
              </a:highlight>
            </a:endParaRPr>
          </a:p>
          <a:p>
            <a:pPr indent="457200" lvl="0" marL="0" rtl="0" algn="l">
              <a:lnSpc>
                <a:spcPct val="115000"/>
              </a:lnSpc>
              <a:spcBef>
                <a:spcPts val="700"/>
              </a:spcBef>
              <a:spcAft>
                <a:spcPts val="0"/>
              </a:spcAft>
              <a:buNone/>
            </a:pPr>
            <a:r>
              <a:rPr lang="en" sz="1550">
                <a:solidFill>
                  <a:schemeClr val="dk1"/>
                </a:solidFill>
                <a:highlight>
                  <a:srgbClr val="FFFFFF"/>
                </a:highlight>
              </a:rPr>
              <a:t>np.__version__ (to check your current version of the library)</a:t>
            </a:r>
            <a:endParaRPr sz="1550">
              <a:solidFill>
                <a:schemeClr val="dk1"/>
              </a:solidFill>
              <a:highlight>
                <a:srgbClr val="FFFFFF"/>
              </a:highlight>
            </a:endParaRPr>
          </a:p>
          <a:p>
            <a:pPr indent="457200" lvl="0" marL="0" rtl="0" algn="l">
              <a:lnSpc>
                <a:spcPct val="115000"/>
              </a:lnSpc>
              <a:spcBef>
                <a:spcPts val="700"/>
              </a:spcBef>
              <a:spcAft>
                <a:spcPts val="0"/>
              </a:spcAft>
              <a:buClr>
                <a:schemeClr val="dk1"/>
              </a:buClr>
              <a:buSzPts val="1100"/>
              <a:buFont typeface="Arial"/>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650">
              <a:solidFill>
                <a:schemeClr val="dk1"/>
              </a:solidFill>
              <a:highlight>
                <a:srgbClr val="FFFFFF"/>
              </a:highlight>
            </a:endParaRPr>
          </a:p>
          <a:p>
            <a:pPr indent="0" lvl="0" marL="0" rtl="0" algn="l">
              <a:lnSpc>
                <a:spcPct val="115000"/>
              </a:lnSpc>
              <a:spcBef>
                <a:spcPts val="700"/>
              </a:spcBef>
              <a:spcAft>
                <a:spcPts val="0"/>
              </a:spcAft>
              <a:buNone/>
            </a:pPr>
            <a:r>
              <a:t/>
            </a:r>
            <a:endParaRPr sz="1700"/>
          </a:p>
          <a:p>
            <a:pPr indent="0" lvl="0" marL="457200" marR="0" rtl="0" algn="just">
              <a:lnSpc>
                <a:spcPct val="100000"/>
              </a:lnSpc>
              <a:spcBef>
                <a:spcPts val="700"/>
              </a:spcBef>
              <a:spcAft>
                <a:spcPts val="0"/>
              </a:spcAft>
              <a:buNone/>
            </a:pPr>
            <a:r>
              <a:t/>
            </a:r>
            <a:endParaRPr b="1"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Image" id="300" name="Google Shape;300;gc8f80b0d32_0_195"/>
          <p:cNvPicPr preferRelativeResize="0"/>
          <p:nvPr/>
        </p:nvPicPr>
        <p:blipFill rotWithShape="1">
          <a:blip r:embed="rId3">
            <a:alphaModFix/>
          </a:blip>
          <a:srcRect b="0" l="0" r="0" t="0"/>
          <a:stretch/>
        </p:blipFill>
        <p:spPr>
          <a:xfrm>
            <a:off x="1075675" y="4375800"/>
            <a:ext cx="7208350" cy="478824"/>
          </a:xfrm>
          <a:prstGeom prst="rect">
            <a:avLst/>
          </a:prstGeom>
          <a:noFill/>
          <a:ln>
            <a:noFill/>
          </a:ln>
        </p:spPr>
      </p:pic>
      <p:pic>
        <p:nvPicPr>
          <p:cNvPr descr="Image" id="301" name="Google Shape;301;gc8f80b0d32_0_19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02" name="Google Shape;302;gc8f80b0d32_0_195"/>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03" name="Google Shape;303;gc8f80b0d32_0_195"/>
          <p:cNvSpPr txBox="1"/>
          <p:nvPr/>
        </p:nvSpPr>
        <p:spPr>
          <a:xfrm>
            <a:off x="444303" y="473875"/>
            <a:ext cx="3648300" cy="314400"/>
          </a:xfrm>
          <a:prstGeom prst="rect">
            <a:avLst/>
          </a:prstGeom>
          <a:solidFill>
            <a:srgbClr val="2DC5FA"/>
          </a:solid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Why is it important</a:t>
            </a:r>
            <a:r>
              <a:rPr lang="en" sz="2000">
                <a:solidFill>
                  <a:schemeClr val="lt1"/>
                </a:solidFill>
              </a:rPr>
              <a:t>?</a:t>
            </a:r>
            <a:endParaRPr sz="500"/>
          </a:p>
        </p:txBody>
      </p:sp>
      <p:sp>
        <p:nvSpPr>
          <p:cNvPr id="304" name="Google Shape;304;gc8f80b0d32_0_195"/>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305" name="Google Shape;305;gc8f80b0d32_0_195"/>
          <p:cNvSpPr txBox="1"/>
          <p:nvPr/>
        </p:nvSpPr>
        <p:spPr>
          <a:xfrm>
            <a:off x="391075" y="1583550"/>
            <a:ext cx="8361900" cy="2845200"/>
          </a:xfrm>
          <a:prstGeom prst="rect">
            <a:avLst/>
          </a:prstGeom>
          <a:noFill/>
          <a:ln>
            <a:noFill/>
          </a:ln>
        </p:spPr>
        <p:txBody>
          <a:bodyPr anchorCtr="0" anchor="t" bIns="19050" lIns="19050" spcFirstLastPara="1" rIns="19050" wrap="square" tIns="19050">
            <a:noAutofit/>
          </a:bodyPr>
          <a:lstStyle/>
          <a:p>
            <a:pPr indent="-327025" lvl="0" marL="457200" rtl="0" algn="l">
              <a:lnSpc>
                <a:spcPct val="115000"/>
              </a:lnSpc>
              <a:spcBef>
                <a:spcPts val="0"/>
              </a:spcBef>
              <a:spcAft>
                <a:spcPts val="0"/>
              </a:spcAft>
              <a:buClr>
                <a:schemeClr val="dk1"/>
              </a:buClr>
              <a:buSzPts val="1550"/>
              <a:buChar char="●"/>
            </a:pPr>
            <a:r>
              <a:rPr b="1" lang="en" sz="1550">
                <a:solidFill>
                  <a:srgbClr val="2DC5FA"/>
                </a:solidFill>
                <a:highlight>
                  <a:srgbClr val="FFFFFF"/>
                </a:highlight>
              </a:rPr>
              <a:t>Numpy</a:t>
            </a:r>
            <a:r>
              <a:rPr lang="en" sz="1550">
                <a:solidFill>
                  <a:schemeClr val="dk1"/>
                </a:solidFill>
                <a:highlight>
                  <a:srgbClr val="FFFFFF"/>
                </a:highlight>
              </a:rPr>
              <a:t> is used by many other libraries that will be covered later during the bootcamp as:</a:t>
            </a:r>
            <a:endParaRPr sz="1550">
              <a:solidFill>
                <a:schemeClr val="dk1"/>
              </a:solidFill>
              <a:highlight>
                <a:srgbClr val="FFFFFF"/>
              </a:highlight>
            </a:endParaRPr>
          </a:p>
          <a:p>
            <a:pPr indent="0" lvl="0" marL="457200" rtl="0" algn="l">
              <a:lnSpc>
                <a:spcPct val="115000"/>
              </a:lnSpc>
              <a:spcBef>
                <a:spcPts val="700"/>
              </a:spcBef>
              <a:spcAft>
                <a:spcPts val="0"/>
              </a:spcAft>
              <a:buNone/>
            </a:pPr>
            <a:r>
              <a:t/>
            </a:r>
            <a:endParaRPr sz="1550">
              <a:solidFill>
                <a:schemeClr val="dk1"/>
              </a:solidFill>
              <a:highlight>
                <a:srgbClr val="FFFFFF"/>
              </a:highlight>
            </a:endParaRPr>
          </a:p>
          <a:p>
            <a:pPr indent="-327025" lvl="1" marL="914400" rtl="0" algn="l">
              <a:lnSpc>
                <a:spcPct val="115000"/>
              </a:lnSpc>
              <a:spcBef>
                <a:spcPts val="700"/>
              </a:spcBef>
              <a:spcAft>
                <a:spcPts val="0"/>
              </a:spcAft>
              <a:buClr>
                <a:schemeClr val="dk1"/>
              </a:buClr>
              <a:buSzPts val="1550"/>
              <a:buChar char="○"/>
            </a:pPr>
            <a:r>
              <a:rPr lang="en" sz="1550">
                <a:solidFill>
                  <a:schemeClr val="dk1"/>
                </a:solidFill>
                <a:highlight>
                  <a:srgbClr val="FFFFFF"/>
                </a:highlight>
              </a:rPr>
              <a:t>Pandas</a:t>
            </a:r>
            <a:endParaRPr sz="1550">
              <a:solidFill>
                <a:schemeClr val="dk1"/>
              </a:solidFill>
              <a:highlight>
                <a:srgbClr val="FFFFFF"/>
              </a:highlight>
            </a:endParaRPr>
          </a:p>
          <a:p>
            <a:pPr indent="0" lvl="0" marL="914400" rtl="0" algn="l">
              <a:lnSpc>
                <a:spcPct val="115000"/>
              </a:lnSpc>
              <a:spcBef>
                <a:spcPts val="700"/>
              </a:spcBef>
              <a:spcAft>
                <a:spcPts val="0"/>
              </a:spcAft>
              <a:buNone/>
            </a:pPr>
            <a:r>
              <a:t/>
            </a:r>
            <a:endParaRPr sz="1550">
              <a:solidFill>
                <a:schemeClr val="dk1"/>
              </a:solidFill>
              <a:highlight>
                <a:srgbClr val="FFFFFF"/>
              </a:highlight>
            </a:endParaRPr>
          </a:p>
          <a:p>
            <a:pPr indent="-327025" lvl="1" marL="914400" rtl="0" algn="l">
              <a:lnSpc>
                <a:spcPct val="115000"/>
              </a:lnSpc>
              <a:spcBef>
                <a:spcPts val="700"/>
              </a:spcBef>
              <a:spcAft>
                <a:spcPts val="0"/>
              </a:spcAft>
              <a:buClr>
                <a:schemeClr val="dk1"/>
              </a:buClr>
              <a:buSzPts val="1550"/>
              <a:buChar char="○"/>
            </a:pPr>
            <a:r>
              <a:rPr lang="en" sz="1550">
                <a:solidFill>
                  <a:schemeClr val="dk1"/>
                </a:solidFill>
                <a:highlight>
                  <a:srgbClr val="FFFFFF"/>
                </a:highlight>
              </a:rPr>
              <a:t>Matplotlib</a:t>
            </a:r>
            <a:endParaRPr sz="1550">
              <a:solidFill>
                <a:schemeClr val="dk1"/>
              </a:solidFill>
              <a:highlight>
                <a:srgbClr val="FFFFFF"/>
              </a:highlight>
            </a:endParaRPr>
          </a:p>
          <a:p>
            <a:pPr indent="0" lvl="0" marL="914400" rtl="0" algn="l">
              <a:lnSpc>
                <a:spcPct val="115000"/>
              </a:lnSpc>
              <a:spcBef>
                <a:spcPts val="700"/>
              </a:spcBef>
              <a:spcAft>
                <a:spcPts val="0"/>
              </a:spcAft>
              <a:buNone/>
            </a:pPr>
            <a:r>
              <a:t/>
            </a:r>
            <a:endParaRPr sz="1550">
              <a:solidFill>
                <a:schemeClr val="dk1"/>
              </a:solidFill>
              <a:highlight>
                <a:srgbClr val="FFFFFF"/>
              </a:highlight>
            </a:endParaRPr>
          </a:p>
          <a:p>
            <a:pPr indent="-327025" lvl="1" marL="914400" rtl="0" algn="l">
              <a:lnSpc>
                <a:spcPct val="115000"/>
              </a:lnSpc>
              <a:spcBef>
                <a:spcPts val="700"/>
              </a:spcBef>
              <a:spcAft>
                <a:spcPts val="0"/>
              </a:spcAft>
              <a:buClr>
                <a:schemeClr val="dk1"/>
              </a:buClr>
              <a:buSzPts val="1550"/>
              <a:buChar char="○"/>
            </a:pPr>
            <a:r>
              <a:rPr lang="en" sz="1550">
                <a:solidFill>
                  <a:schemeClr val="dk1"/>
                </a:solidFill>
                <a:highlight>
                  <a:srgbClr val="FFFFFF"/>
                </a:highlight>
              </a:rPr>
              <a:t>Sklearn</a:t>
            </a:r>
            <a:endParaRPr sz="1550">
              <a:solidFill>
                <a:schemeClr val="dk1"/>
              </a:solidFill>
              <a:highlight>
                <a:srgbClr val="FFFFFF"/>
              </a:highlight>
            </a:endParaRPr>
          </a:p>
          <a:p>
            <a:pPr indent="457200" lvl="0" marL="0" rtl="0" algn="l">
              <a:lnSpc>
                <a:spcPct val="115000"/>
              </a:lnSpc>
              <a:spcBef>
                <a:spcPts val="700"/>
              </a:spcBef>
              <a:spcAft>
                <a:spcPts val="0"/>
              </a:spcAft>
              <a:buNone/>
            </a:pPr>
            <a:r>
              <a:t/>
            </a:r>
            <a:endParaRPr sz="1550">
              <a:solidFill>
                <a:schemeClr val="dk1"/>
              </a:solidFill>
              <a:highlight>
                <a:srgbClr val="FFFFFF"/>
              </a:highlight>
            </a:endParaRPr>
          </a:p>
          <a:p>
            <a:pPr indent="457200" lvl="0" marL="0" rtl="0" algn="l">
              <a:lnSpc>
                <a:spcPct val="115000"/>
              </a:lnSpc>
              <a:spcBef>
                <a:spcPts val="700"/>
              </a:spcBef>
              <a:spcAft>
                <a:spcPts val="0"/>
              </a:spcAft>
              <a:buNone/>
            </a:pPr>
            <a:r>
              <a:rPr lang="en" sz="1550" u="sng">
                <a:solidFill>
                  <a:schemeClr val="hlink"/>
                </a:solidFill>
                <a:highlight>
                  <a:srgbClr val="FFFFFF"/>
                </a:highlight>
                <a:hlinkClick r:id="rId5"/>
              </a:rPr>
              <a:t>Official web page</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650">
              <a:solidFill>
                <a:schemeClr val="dk1"/>
              </a:solidFill>
              <a:highlight>
                <a:srgbClr val="FFFFFF"/>
              </a:highlight>
            </a:endParaRPr>
          </a:p>
          <a:p>
            <a:pPr indent="0" lvl="0" marL="0" rtl="0" algn="l">
              <a:lnSpc>
                <a:spcPct val="115000"/>
              </a:lnSpc>
              <a:spcBef>
                <a:spcPts val="700"/>
              </a:spcBef>
              <a:spcAft>
                <a:spcPts val="0"/>
              </a:spcAft>
              <a:buNone/>
            </a:pPr>
            <a:r>
              <a:t/>
            </a:r>
            <a:endParaRPr sz="1700"/>
          </a:p>
          <a:p>
            <a:pPr indent="0" lvl="0" marL="457200" marR="0" rtl="0" algn="just">
              <a:lnSpc>
                <a:spcPct val="100000"/>
              </a:lnSpc>
              <a:spcBef>
                <a:spcPts val="700"/>
              </a:spcBef>
              <a:spcAft>
                <a:spcPts val="0"/>
              </a:spcAft>
              <a:buNone/>
            </a:pPr>
            <a:r>
              <a:t/>
            </a:r>
            <a:endParaRPr b="1"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descr="Image" id="310" name="Google Shape;310;gc8f80b0d32_0_206"/>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11" name="Google Shape;311;gc8f80b0d32_0_20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12" name="Google Shape;312;gc8f80b0d32_0_206"/>
          <p:cNvPicPr preferRelativeResize="0"/>
          <p:nvPr/>
        </p:nvPicPr>
        <p:blipFill rotWithShape="1">
          <a:blip r:embed="rId4">
            <a:alphaModFix/>
          </a:blip>
          <a:srcRect b="0" l="0" r="0" t="0"/>
          <a:stretch/>
        </p:blipFill>
        <p:spPr>
          <a:xfrm>
            <a:off x="402431" y="488547"/>
            <a:ext cx="2555049" cy="284968"/>
          </a:xfrm>
          <a:prstGeom prst="rect">
            <a:avLst/>
          </a:prstGeom>
          <a:noFill/>
          <a:ln>
            <a:noFill/>
          </a:ln>
        </p:spPr>
      </p:pic>
      <p:sp>
        <p:nvSpPr>
          <p:cNvPr id="313" name="Google Shape;313;gc8f80b0d32_0_206"/>
          <p:cNvSpPr txBox="1"/>
          <p:nvPr/>
        </p:nvSpPr>
        <p:spPr>
          <a:xfrm>
            <a:off x="444303" y="473875"/>
            <a:ext cx="3648300" cy="314400"/>
          </a:xfrm>
          <a:prstGeom prst="rect">
            <a:avLst/>
          </a:prstGeom>
          <a:solidFill>
            <a:srgbClr val="2DC5FA"/>
          </a:solidFill>
          <a:ln>
            <a:noFill/>
          </a:ln>
        </p:spPr>
        <p:txBody>
          <a:bodyPr anchorCtr="0" anchor="t" bIns="19050" lIns="19050" spcFirstLastPara="1" rIns="1905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rPr>
              <a:t>Numpy arrays</a:t>
            </a:r>
            <a:endParaRPr sz="500"/>
          </a:p>
        </p:txBody>
      </p:sp>
      <p:sp>
        <p:nvSpPr>
          <p:cNvPr id="314" name="Google Shape;314;gc8f80b0d32_0_206"/>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sz="500"/>
          </a:p>
        </p:txBody>
      </p:sp>
      <p:sp>
        <p:nvSpPr>
          <p:cNvPr id="315" name="Google Shape;315;gc8f80b0d32_0_206"/>
          <p:cNvSpPr txBox="1"/>
          <p:nvPr/>
        </p:nvSpPr>
        <p:spPr>
          <a:xfrm>
            <a:off x="391075" y="1050150"/>
            <a:ext cx="8560500" cy="2845200"/>
          </a:xfrm>
          <a:prstGeom prst="rect">
            <a:avLst/>
          </a:prstGeom>
          <a:noFill/>
          <a:ln>
            <a:noFill/>
          </a:ln>
        </p:spPr>
        <p:txBody>
          <a:bodyPr anchorCtr="0" anchor="t" bIns="19050" lIns="19050" spcFirstLastPara="1" rIns="19050" wrap="square" tIns="19050">
            <a:noAutofit/>
          </a:bodyPr>
          <a:lstStyle/>
          <a:p>
            <a:pPr indent="-327025" lvl="0" marL="457200" rtl="0" algn="just">
              <a:lnSpc>
                <a:spcPct val="115000"/>
              </a:lnSpc>
              <a:spcBef>
                <a:spcPts val="0"/>
              </a:spcBef>
              <a:spcAft>
                <a:spcPts val="0"/>
              </a:spcAft>
              <a:buSzPts val="1550"/>
              <a:buChar char="●"/>
            </a:pPr>
            <a:r>
              <a:rPr b="1" lang="en" sz="1550">
                <a:solidFill>
                  <a:srgbClr val="2DC5FA"/>
                </a:solidFill>
                <a:highlight>
                  <a:srgbClr val="FFFFFF"/>
                </a:highlight>
              </a:rPr>
              <a:t>Numpy come with its own variable types</a:t>
            </a:r>
            <a:r>
              <a:rPr lang="en" sz="1550">
                <a:highlight>
                  <a:srgbClr val="FFFFFF"/>
                </a:highlight>
              </a:rPr>
              <a:t>, </a:t>
            </a:r>
            <a:r>
              <a:rPr b="1" lang="en" sz="1550">
                <a:highlight>
                  <a:srgbClr val="FFFFFF"/>
                </a:highlight>
              </a:rPr>
              <a:t>different</a:t>
            </a:r>
            <a:r>
              <a:rPr lang="en" sz="1550">
                <a:highlight>
                  <a:srgbClr val="FFFFFF"/>
                </a:highlight>
              </a:rPr>
              <a:t> from python’s built in data types.</a:t>
            </a:r>
            <a:endParaRPr sz="1550">
              <a:highlight>
                <a:srgbClr val="FFFFFF"/>
              </a:highlight>
            </a:endParaRPr>
          </a:p>
          <a:p>
            <a:pPr indent="-327025" lvl="0" marL="457200" rtl="0" algn="just">
              <a:lnSpc>
                <a:spcPct val="115000"/>
              </a:lnSpc>
              <a:spcBef>
                <a:spcPts val="0"/>
              </a:spcBef>
              <a:spcAft>
                <a:spcPts val="0"/>
              </a:spcAft>
              <a:buSzPts val="1550"/>
              <a:buChar char="●"/>
            </a:pPr>
            <a:r>
              <a:rPr lang="en" sz="1550">
                <a:highlight>
                  <a:srgbClr val="FFFFFF"/>
                </a:highlight>
              </a:rPr>
              <a:t>The basic variables in Numpy are </a:t>
            </a:r>
            <a:r>
              <a:rPr b="1" lang="en" sz="1550">
                <a:solidFill>
                  <a:srgbClr val="6AA84F"/>
                </a:solidFill>
                <a:highlight>
                  <a:srgbClr val="FFFFFF"/>
                </a:highlight>
              </a:rPr>
              <a:t>arrays</a:t>
            </a:r>
            <a:r>
              <a:rPr lang="en" sz="1550">
                <a:highlight>
                  <a:srgbClr val="FFFFFF"/>
                </a:highlight>
              </a:rPr>
              <a:t>, which can be used to represent tabular data. (You can think of arrays as lists of lists, </a:t>
            </a:r>
            <a:r>
              <a:rPr b="1" lang="en" sz="1550">
                <a:solidFill>
                  <a:srgbClr val="FF0000"/>
                </a:solidFill>
                <a:highlight>
                  <a:srgbClr val="FFFFFF"/>
                </a:highlight>
              </a:rPr>
              <a:t>where all the elements of a list are of the same type</a:t>
            </a:r>
            <a:r>
              <a:rPr lang="en" sz="1550">
                <a:highlight>
                  <a:srgbClr val="FFFFFF"/>
                </a:highlight>
              </a:rPr>
              <a:t> (typically numeric since the reason you use Numpy is to do numeric computing)</a:t>
            </a:r>
            <a:endParaRPr sz="1550">
              <a:highlight>
                <a:srgbClr val="FFFFFF"/>
              </a:highlight>
            </a:endParaRPr>
          </a:p>
          <a:p>
            <a:pPr indent="-327025" lvl="0" marL="457200" rtl="0" algn="just">
              <a:lnSpc>
                <a:spcPct val="115000"/>
              </a:lnSpc>
              <a:spcBef>
                <a:spcPts val="0"/>
              </a:spcBef>
              <a:spcAft>
                <a:spcPts val="0"/>
              </a:spcAft>
              <a:buSzPts val="1550"/>
              <a:buChar char="●"/>
            </a:pPr>
            <a:r>
              <a:rPr lang="en" sz="1550">
                <a:highlight>
                  <a:srgbClr val="FFFFFF"/>
                </a:highlight>
              </a:rPr>
              <a:t>The </a:t>
            </a:r>
            <a:r>
              <a:rPr b="1" lang="en" sz="1550">
                <a:highlight>
                  <a:srgbClr val="FFFFFF"/>
                </a:highlight>
              </a:rPr>
              <a:t>size</a:t>
            </a:r>
            <a:r>
              <a:rPr lang="en" sz="1550">
                <a:highlight>
                  <a:srgbClr val="FFFFFF"/>
                </a:highlight>
              </a:rPr>
              <a:t> of an array is the total number of elements in every list</a:t>
            </a:r>
            <a:endParaRPr sz="1550">
              <a:highlight>
                <a:srgbClr val="FFFFFF"/>
              </a:highlight>
            </a:endParaRPr>
          </a:p>
          <a:p>
            <a:pPr indent="-327025" lvl="0" marL="457200" rtl="0" algn="just">
              <a:lnSpc>
                <a:spcPct val="115000"/>
              </a:lnSpc>
              <a:spcBef>
                <a:spcPts val="0"/>
              </a:spcBef>
              <a:spcAft>
                <a:spcPts val="0"/>
              </a:spcAft>
              <a:buSzPts val="1550"/>
              <a:buChar char="●"/>
            </a:pPr>
            <a:r>
              <a:rPr lang="en" sz="1550">
                <a:highlight>
                  <a:srgbClr val="FFFFFF"/>
                </a:highlight>
              </a:rPr>
              <a:t>The </a:t>
            </a:r>
            <a:r>
              <a:rPr b="1" lang="en" sz="1550">
                <a:highlight>
                  <a:srgbClr val="FFFFFF"/>
                </a:highlight>
              </a:rPr>
              <a:t>shape</a:t>
            </a:r>
            <a:r>
              <a:rPr lang="en" sz="1550">
                <a:highlight>
                  <a:srgbClr val="FFFFFF"/>
                </a:highlight>
              </a:rPr>
              <a:t> of an array is the size of the array along each dimension (e.g. number of rows and number of columns for a two-dimensional array)</a:t>
            </a:r>
            <a:endParaRPr sz="1550">
              <a:highlight>
                <a:srgbClr val="FFFFFF"/>
              </a:highlight>
            </a:endParaRPr>
          </a:p>
          <a:p>
            <a:pPr indent="0" lvl="0" marL="457200" rtl="0" algn="just">
              <a:lnSpc>
                <a:spcPct val="115000"/>
              </a:lnSpc>
              <a:spcBef>
                <a:spcPts val="700"/>
              </a:spcBef>
              <a:spcAft>
                <a:spcPts val="0"/>
              </a:spcAft>
              <a:buNone/>
            </a:pPr>
            <a:r>
              <a:rPr lang="en" sz="1550">
                <a:highlight>
                  <a:srgbClr val="FFFFFF"/>
                </a:highlight>
              </a:rPr>
              <a:t>a = np.random.random((10,4))   ( here we are using the function ‘random’ from np.random)</a:t>
            </a:r>
            <a:endParaRPr sz="1550">
              <a:highlight>
                <a:srgbClr val="FFFFFF"/>
              </a:highlight>
            </a:endParaRPr>
          </a:p>
          <a:p>
            <a:pPr indent="457200" lvl="0" marL="0" rtl="0" algn="l">
              <a:lnSpc>
                <a:spcPct val="115000"/>
              </a:lnSpc>
              <a:spcBef>
                <a:spcPts val="700"/>
              </a:spcBef>
              <a:spcAft>
                <a:spcPts val="0"/>
              </a:spcAft>
              <a:buNone/>
            </a:pPr>
            <a:r>
              <a:rPr lang="en" sz="1550">
                <a:highlight>
                  <a:srgbClr val="FFFFFF"/>
                </a:highlight>
              </a:rPr>
              <a:t>&gt;&gt;&gt; print(a)</a:t>
            </a:r>
            <a:endParaRPr sz="1550">
              <a:highlight>
                <a:srgbClr val="FFFFFF"/>
              </a:highlight>
            </a:endParaRPr>
          </a:p>
          <a:p>
            <a:pPr indent="457200" lvl="0" marL="0" rtl="0" algn="l">
              <a:lnSpc>
                <a:spcPct val="115000"/>
              </a:lnSpc>
              <a:spcBef>
                <a:spcPts val="700"/>
              </a:spcBef>
              <a:spcAft>
                <a:spcPts val="0"/>
              </a:spcAft>
              <a:buNone/>
            </a:pPr>
            <a:r>
              <a:rPr lang="en" sz="1550">
                <a:highlight>
                  <a:srgbClr val="FFFFFF"/>
                </a:highlight>
              </a:rPr>
              <a:t>&gt;&gt;&gt; print(a.shape)</a:t>
            </a:r>
            <a:endParaRPr sz="1550">
              <a:highlight>
                <a:srgbClr val="FFFFFF"/>
              </a:highlight>
            </a:endParaRPr>
          </a:p>
          <a:p>
            <a:pPr indent="457200" lvl="0" marL="0" rtl="0" algn="l">
              <a:lnSpc>
                <a:spcPct val="115000"/>
              </a:lnSpc>
              <a:spcBef>
                <a:spcPts val="700"/>
              </a:spcBef>
              <a:spcAft>
                <a:spcPts val="0"/>
              </a:spcAft>
              <a:buNone/>
            </a:pPr>
            <a:r>
              <a:rPr lang="en" sz="1550">
                <a:highlight>
                  <a:srgbClr val="FFFFFF"/>
                </a:highlight>
              </a:rPr>
              <a:t>&gt;&gt;&gt; print(a.size)</a:t>
            </a:r>
            <a:endParaRPr sz="1550">
              <a:highlight>
                <a:srgbClr val="FFFFFF"/>
              </a:highlight>
            </a:endParaRPr>
          </a:p>
          <a:p>
            <a:pPr indent="-327025" lvl="0" marL="457200" rtl="0" algn="l">
              <a:lnSpc>
                <a:spcPct val="115000"/>
              </a:lnSpc>
              <a:spcBef>
                <a:spcPts val="700"/>
              </a:spcBef>
              <a:spcAft>
                <a:spcPts val="0"/>
              </a:spcAft>
              <a:buSzPts val="1550"/>
              <a:buChar char="●"/>
            </a:pPr>
            <a:r>
              <a:rPr lang="en" sz="1550">
                <a:highlight>
                  <a:srgbClr val="FFFFFF"/>
                </a:highlight>
              </a:rPr>
              <a:t>Numpy arrays are </a:t>
            </a:r>
            <a:r>
              <a:rPr b="1" lang="en" sz="1550">
                <a:solidFill>
                  <a:srgbClr val="6AA84F"/>
                </a:solidFill>
                <a:highlight>
                  <a:srgbClr val="FFFFFF"/>
                </a:highlight>
              </a:rPr>
              <a:t>mutable</a:t>
            </a:r>
            <a:endParaRPr b="1" sz="1550">
              <a:solidFill>
                <a:srgbClr val="6AA84F"/>
              </a:solidFill>
              <a:highlight>
                <a:srgbClr val="FFFFFF"/>
              </a:highlight>
            </a:endParaRPr>
          </a:p>
          <a:p>
            <a:pPr indent="0" lvl="0" marL="457200" rtl="0" algn="l">
              <a:lnSpc>
                <a:spcPct val="115000"/>
              </a:lnSpc>
              <a:spcBef>
                <a:spcPts val="700"/>
              </a:spcBef>
              <a:spcAft>
                <a:spcPts val="0"/>
              </a:spcAft>
              <a:buNone/>
            </a:pPr>
            <a:r>
              <a:t/>
            </a:r>
            <a:endParaRPr b="1" sz="1550">
              <a:solidFill>
                <a:srgbClr val="2DC5FA"/>
              </a:solidFill>
              <a:highlight>
                <a:srgbClr val="FFFFFF"/>
              </a:highlight>
            </a:endParaRPr>
          </a:p>
          <a:p>
            <a:pPr indent="45720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550">
              <a:solidFill>
                <a:schemeClr val="dk1"/>
              </a:solidFill>
              <a:highlight>
                <a:srgbClr val="FFFFFF"/>
              </a:highlight>
            </a:endParaRPr>
          </a:p>
          <a:p>
            <a:pPr indent="0" lvl="0" marL="0" rtl="0" algn="l">
              <a:lnSpc>
                <a:spcPct val="115000"/>
              </a:lnSpc>
              <a:spcBef>
                <a:spcPts val="700"/>
              </a:spcBef>
              <a:spcAft>
                <a:spcPts val="0"/>
              </a:spcAft>
              <a:buNone/>
            </a:pPr>
            <a:r>
              <a:t/>
            </a:r>
            <a:endParaRPr sz="1650">
              <a:solidFill>
                <a:schemeClr val="dk1"/>
              </a:solidFill>
              <a:highlight>
                <a:srgbClr val="FFFFFF"/>
              </a:highlight>
            </a:endParaRPr>
          </a:p>
          <a:p>
            <a:pPr indent="0" lvl="0" marL="0" rtl="0" algn="l">
              <a:lnSpc>
                <a:spcPct val="115000"/>
              </a:lnSpc>
              <a:spcBef>
                <a:spcPts val="700"/>
              </a:spcBef>
              <a:spcAft>
                <a:spcPts val="0"/>
              </a:spcAft>
              <a:buNone/>
            </a:pPr>
            <a:r>
              <a:t/>
            </a:r>
            <a:endParaRPr sz="1700"/>
          </a:p>
          <a:p>
            <a:pPr indent="0" lvl="0" marL="457200" marR="0" rtl="0" algn="just">
              <a:lnSpc>
                <a:spcPct val="100000"/>
              </a:lnSpc>
              <a:spcBef>
                <a:spcPts val="700"/>
              </a:spcBef>
              <a:spcAft>
                <a:spcPts val="0"/>
              </a:spcAft>
              <a:buNone/>
            </a:pPr>
            <a:r>
              <a:t/>
            </a:r>
            <a:endParaRPr b="1" sz="1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